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419" t="41762" r="39511" b="50473"/>
          <a:stretch/>
        </p:blipFill>
        <p:spPr>
          <a:xfrm>
            <a:off x="464125" y="1227400"/>
            <a:ext cx="2057401" cy="1479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aw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curve, go up to the top, come back down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flick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lope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down, slope back up. Slope down again and slope back up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>
          <a:xfrm rot="18659057">
            <a:off x="823717" y="1369656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90756" y="1676394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91"/>
    </mc:Choice>
    <mc:Fallback>
      <p:transition spd="slow" advTm="18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739" t="59943" r="61020" b="20170"/>
          <a:stretch/>
        </p:blipFill>
        <p:spPr>
          <a:xfrm>
            <a:off x="2366298" y="3291201"/>
            <a:ext cx="2344247" cy="3619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aw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54419" t="41762" r="39511" b="50473"/>
          <a:stretch/>
        </p:blipFill>
        <p:spPr>
          <a:xfrm>
            <a:off x="464125" y="1227400"/>
            <a:ext cx="2057401" cy="1479887"/>
          </a:xfrm>
          <a:prstGeom prst="rect">
            <a:avLst/>
          </a:prstGeom>
        </p:spPr>
      </p:pic>
      <p:sp>
        <p:nvSpPr>
          <p:cNvPr id="22" name="Arc 21"/>
          <p:cNvSpPr/>
          <p:nvPr/>
        </p:nvSpPr>
        <p:spPr>
          <a:xfrm rot="18659057">
            <a:off x="823717" y="1369656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90756" y="1676394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68"/>
    </mc:Choice>
    <mc:Fallback>
      <p:transition spd="slow" advTm="14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53</Words>
  <Application>Microsoft Office PowerPoint</Application>
  <PresentationFormat>A4 Paper (210x297 mm)</PresentationFormat>
  <Paragraphs>15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72</cp:revision>
  <dcterms:created xsi:type="dcterms:W3CDTF">2021-01-12T12:51:38Z</dcterms:created>
  <dcterms:modified xsi:type="dcterms:W3CDTF">2021-02-09T13:17:36Z</dcterms:modified>
</cp:coreProperties>
</file>