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 snapToObjects="1">
      <p:cViewPr varScale="1">
        <p:scale>
          <a:sx n="101" d="100"/>
          <a:sy n="101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0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1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5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4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8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0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8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2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5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6B95B-400A-AB4E-BE02-76E67E642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Unit and non-unit fractions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EA1DF49-4505-40D0-846D-9C2E738022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62" b="11032"/>
          <a:stretch/>
        </p:blipFill>
        <p:spPr>
          <a:xfrm>
            <a:off x="5414356" y="1751173"/>
            <a:ext cx="6408836" cy="320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6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4023C-DB00-3548-AD8C-724C90A7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 unit fraction?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D45B9-88BA-944C-9119-37FF841B1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know that fractions are made up of 2 parts, numerators and denominators.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		In a unit fraction, the numerator is 					always 1. For example ½ and ¼ </a:t>
            </a:r>
          </a:p>
        </p:txBody>
      </p:sp>
      <p:pic>
        <p:nvPicPr>
          <p:cNvPr id="1028" name="Picture 4" descr="Fraction Poster-Denominator and Numerator definitions and model | Numerator,  Math word walls, Denominator">
            <a:extLst>
              <a:ext uri="{FF2B5EF4-FFF2-40B4-BE49-F238E27FC236}">
                <a16:creationId xmlns:a16="http://schemas.microsoft.com/office/drawing/2014/main" id="{1295E8DB-DC20-6B43-B9AD-B5B0719E0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3429000"/>
            <a:ext cx="4445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89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4023C-DB00-3548-AD8C-724C90A7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 non-unit fraction?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D45B9-88BA-944C-9119-37FF841B1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Unit fractions and non-unit fractions are both made up of 2 parts.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		In a non- unit fraction, the						numerator is always larger than 1.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		For example 2/3 or 3/5</a:t>
            </a:r>
          </a:p>
        </p:txBody>
      </p:sp>
      <p:pic>
        <p:nvPicPr>
          <p:cNvPr id="3074" name="Picture 2" descr="The Numerator and Denominator - Fractions - Free Math Help">
            <a:extLst>
              <a:ext uri="{FF2B5EF4-FFF2-40B4-BE49-F238E27FC236}">
                <a16:creationId xmlns:a16="http://schemas.microsoft.com/office/drawing/2014/main" id="{DEA1FC9B-3755-D548-B00A-ED99A1E0E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04" y="4154488"/>
            <a:ext cx="375920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88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7DA48-0785-2C48-9B40-12155DA4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Identifying fractions from visual representations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DAFF6-307D-9245-B726-4A377E3FB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2478024"/>
            <a:ext cx="10640758" cy="3694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identify fractions, the numerator tells you how many ‘bits’ or equal groups we’re talking about. The denominator is how many ‘bits’ or equal groups there are altogether.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This shows 1/10 because 1 bit out of 10 are shaded.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This shows 7/10 because 7 bits out of 10 are shaded.</a:t>
            </a:r>
          </a:p>
        </p:txBody>
      </p:sp>
      <p:pic>
        <p:nvPicPr>
          <p:cNvPr id="4098" name="Picture 2" descr="What is Decimal Fraction? [Definition, Facts &amp; Example]">
            <a:extLst>
              <a:ext uri="{FF2B5EF4-FFF2-40B4-BE49-F238E27FC236}">
                <a16:creationId xmlns:a16="http://schemas.microsoft.com/office/drawing/2014/main" id="{191BE7F4-2DCE-804E-AFF1-F06B2019C2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1" t="4056" r="46140" b="83527"/>
          <a:stretch/>
        </p:blipFill>
        <p:spPr bwMode="auto">
          <a:xfrm>
            <a:off x="642938" y="4296540"/>
            <a:ext cx="1757362" cy="7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What is Decimal Fraction? [Definition, Facts &amp; Example]">
            <a:extLst>
              <a:ext uri="{FF2B5EF4-FFF2-40B4-BE49-F238E27FC236}">
                <a16:creationId xmlns:a16="http://schemas.microsoft.com/office/drawing/2014/main" id="{8438CDF7-932F-2C4E-B2F6-6EAF1C1B47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7" t="20437" r="45809" b="64653"/>
          <a:stretch/>
        </p:blipFill>
        <p:spPr bwMode="auto">
          <a:xfrm>
            <a:off x="657225" y="5326955"/>
            <a:ext cx="1743075" cy="85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57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09FAB-C535-294B-A565-41B4A7D79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Equivalent fractions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0A512-DB3E-B94A-8889-B6B839105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943" y="2478024"/>
            <a:ext cx="10168128" cy="369417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This could be 2/6 or 1/3 because 1 out of 3			equal parts are shaded.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This could be 3/12 or ¼ because 1 out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of 4			equal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are circled.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Free Equivalent Fractions Worksheets | Cazoom Maths">
            <a:extLst>
              <a:ext uri="{FF2B5EF4-FFF2-40B4-BE49-F238E27FC236}">
                <a16:creationId xmlns:a16="http://schemas.microsoft.com/office/drawing/2014/main" id="{6CC9C90D-2273-2048-96CD-84BB062104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4" t="38750" r="69015" b="50000"/>
          <a:stretch/>
        </p:blipFill>
        <p:spPr bwMode="auto">
          <a:xfrm>
            <a:off x="1115567" y="2549462"/>
            <a:ext cx="2257477" cy="8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On average, each Colorado resident checked out 12 items from public  libraries in 2012 – Library Research Service">
            <a:extLst>
              <a:ext uri="{FF2B5EF4-FFF2-40B4-BE49-F238E27FC236}">
                <a16:creationId xmlns:a16="http://schemas.microsoft.com/office/drawing/2014/main" id="{14B11FB9-F42F-784F-A010-8EFBD68198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50"/>
          <a:stretch/>
        </p:blipFill>
        <p:spPr bwMode="auto">
          <a:xfrm>
            <a:off x="1115567" y="3740150"/>
            <a:ext cx="211455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94F27B7-0D79-D447-A0AB-634E08DB1E8C}"/>
              </a:ext>
            </a:extLst>
          </p:cNvPr>
          <p:cNvSpPr/>
          <p:nvPr/>
        </p:nvSpPr>
        <p:spPr>
          <a:xfrm>
            <a:off x="1014413" y="3600450"/>
            <a:ext cx="685800" cy="242887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0840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219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AccentBoxVTI</vt:lpstr>
      <vt:lpstr>Unit and non-unit fractions </vt:lpstr>
      <vt:lpstr>What is a unit fraction?</vt:lpstr>
      <vt:lpstr>What is a non-unit fraction?</vt:lpstr>
      <vt:lpstr>Identifying fractions from visual representations </vt:lpstr>
      <vt:lpstr>Equivalent fractions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and non-unit fractions </dc:title>
  <dc:creator>Watson, Craig</dc:creator>
  <cp:lastModifiedBy>Watson, Craig</cp:lastModifiedBy>
  <cp:revision>2</cp:revision>
  <dcterms:created xsi:type="dcterms:W3CDTF">2021-01-14T10:36:29Z</dcterms:created>
  <dcterms:modified xsi:type="dcterms:W3CDTF">2021-01-14T10:56:09Z</dcterms:modified>
</cp:coreProperties>
</file>