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9"/>
  </p:handoutMasterIdLst>
  <p:sldIdLst>
    <p:sldId id="256" r:id="rId2"/>
    <p:sldId id="267" r:id="rId3"/>
    <p:sldId id="268" r:id="rId4"/>
    <p:sldId id="269" r:id="rId5"/>
    <p:sldId id="270" r:id="rId6"/>
    <p:sldId id="265" r:id="rId7"/>
    <p:sldId id="271" r:id="rId8"/>
  </p:sldIdLst>
  <p:sldSz cx="12192000" cy="6858000"/>
  <p:notesSz cx="6799263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6" d="100"/>
          <a:sy n="46" d="100"/>
        </p:scale>
        <p:origin x="780" y="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1342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907265-7709-479C-809B-D9436EFD9600}" type="datetimeFigureOut">
              <a:rPr lang="en-GB" smtClean="0"/>
              <a:t>04/03/2021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1342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D14E70-E42D-4FC5-B686-5CCEF55FE8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16563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17635-8C13-4E51-88F9-C38FF454182C}" type="datetimeFigureOut">
              <a:rPr lang="en-GB" smtClean="0"/>
              <a:t>04/03/2021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3A451-90E2-4539-BE21-E46A3D23E4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6229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17635-8C13-4E51-88F9-C38FF454182C}" type="datetimeFigureOut">
              <a:rPr lang="en-GB" smtClean="0"/>
              <a:t>04/03/2021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3A451-90E2-4539-BE21-E46A3D23E4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5501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17635-8C13-4E51-88F9-C38FF454182C}" type="datetimeFigureOut">
              <a:rPr lang="en-GB" smtClean="0"/>
              <a:t>04/03/2021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3A451-90E2-4539-BE21-E46A3D23E4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6370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17635-8C13-4E51-88F9-C38FF454182C}" type="datetimeFigureOut">
              <a:rPr lang="en-GB" smtClean="0"/>
              <a:t>04/03/2021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3A451-90E2-4539-BE21-E46A3D23E4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8593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17635-8C13-4E51-88F9-C38FF454182C}" type="datetimeFigureOut">
              <a:rPr lang="en-GB" smtClean="0"/>
              <a:t>04/03/2021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3A451-90E2-4539-BE21-E46A3D23E4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4193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17635-8C13-4E51-88F9-C38FF454182C}" type="datetimeFigureOut">
              <a:rPr lang="en-GB" smtClean="0"/>
              <a:t>04/03/2021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3A451-90E2-4539-BE21-E46A3D23E4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2715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17635-8C13-4E51-88F9-C38FF454182C}" type="datetimeFigureOut">
              <a:rPr lang="en-GB" smtClean="0"/>
              <a:t>04/03/2021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3A451-90E2-4539-BE21-E46A3D23E4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4977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17635-8C13-4E51-88F9-C38FF454182C}" type="datetimeFigureOut">
              <a:rPr lang="en-GB" smtClean="0"/>
              <a:t>04/03/2021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3A451-90E2-4539-BE21-E46A3D23E4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213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17635-8C13-4E51-88F9-C38FF454182C}" type="datetimeFigureOut">
              <a:rPr lang="en-GB" smtClean="0"/>
              <a:t>04/03/2021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3A451-90E2-4539-BE21-E46A3D23E4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6197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17635-8C13-4E51-88F9-C38FF454182C}" type="datetimeFigureOut">
              <a:rPr lang="en-GB" smtClean="0"/>
              <a:t>04/03/2021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3A451-90E2-4539-BE21-E46A3D23E4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9931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17635-8C13-4E51-88F9-C38FF454182C}" type="datetimeFigureOut">
              <a:rPr lang="en-GB" smtClean="0"/>
              <a:t>04/03/2021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3A451-90E2-4539-BE21-E46A3D23E4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0422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B17635-8C13-4E51-88F9-C38FF454182C}" type="datetimeFigureOut">
              <a:rPr lang="en-GB" smtClean="0"/>
              <a:t>04/03/2021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E3A451-90E2-4539-BE21-E46A3D23E4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483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u="sng" dirty="0">
                <a:latin typeface="Arial" panose="020B0604020202020204" pitchFamily="34" charset="0"/>
                <a:cs typeface="Arial" panose="020B0604020202020204" pitchFamily="34" charset="0"/>
              </a:rPr>
              <a:t>Learning intention -  To understand and apply the active and passive voice. </a:t>
            </a:r>
          </a:p>
        </p:txBody>
      </p:sp>
    </p:spTree>
    <p:extLst>
      <p:ext uri="{BB962C8B-B14F-4D97-AF65-F5344CB8AC3E}">
        <p14:creationId xmlns:p14="http://schemas.microsoft.com/office/powerpoint/2010/main" val="514824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Active and passive voice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935783"/>
          </a:xfrm>
        </p:spPr>
        <p:txBody>
          <a:bodyPr/>
          <a:lstStyle/>
          <a:p>
            <a:pPr marL="0" indent="0">
              <a:buNone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Can anyone explain what the active and passive voice is using the two sentences below?</a:t>
            </a:r>
          </a:p>
          <a:p>
            <a:pPr marL="0" indent="0"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worm crawled through the apple.</a:t>
            </a:r>
          </a:p>
          <a:p>
            <a:pPr marL="0" indent="0">
              <a:buNone/>
            </a:pPr>
            <a:endParaRPr lang="en-GB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apple was crawled through by the worm. </a:t>
            </a:r>
          </a:p>
          <a:p>
            <a:pPr marL="0" indent="0">
              <a:buNone/>
            </a:pPr>
            <a:endParaRPr lang="en-GB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59029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035" y="1"/>
            <a:ext cx="11595652" cy="1690688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Complete the tables with the active and passive voice.</a:t>
            </a:r>
            <a:r>
              <a:rPr lang="en-GB" u="sng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u="sng" dirty="0">
                <a:latin typeface="Arial" panose="020B0604020202020204" pitchFamily="34" charset="0"/>
                <a:cs typeface="Arial" panose="020B0604020202020204" pitchFamily="34" charset="0"/>
              </a:rPr>
              <a:t>Active voice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				</a:t>
            </a:r>
            <a:r>
              <a:rPr lang="en-GB" u="sng" dirty="0">
                <a:latin typeface="Arial" panose="020B0604020202020204" pitchFamily="34" charset="0"/>
                <a:cs typeface="Arial" panose="020B0604020202020204" pitchFamily="34" charset="0"/>
              </a:rPr>
              <a:t>Passive voice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8510" y="1808693"/>
            <a:ext cx="10965355" cy="4034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93679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B5D73522-22B8-4DD0-A0EE-60020C7694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u="sng" dirty="0">
                <a:latin typeface="Arial" panose="020B0604020202020204" pitchFamily="34" charset="0"/>
                <a:cs typeface="Arial" panose="020B0604020202020204" pitchFamily="34" charset="0"/>
              </a:rPr>
              <a:t>Active voice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				</a:t>
            </a:r>
            <a:r>
              <a:rPr lang="en-GB" u="sng" dirty="0">
                <a:latin typeface="Arial" panose="020B0604020202020204" pitchFamily="34" charset="0"/>
                <a:cs typeface="Arial" panose="020B0604020202020204" pitchFamily="34" charset="0"/>
              </a:rPr>
              <a:t>Passive voice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8134" y="1842557"/>
            <a:ext cx="11021973" cy="4133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22895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Task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Complete a very simple action (such as lifting up a pencil). Write down what you have done as an active sentence. Underneath, change the sentence to the passive voice. Do at least 5.</a:t>
            </a:r>
          </a:p>
          <a:p>
            <a:pPr marL="0" indent="0"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Mrs Lincoln – Johnson lifted up the pencil.</a:t>
            </a:r>
          </a:p>
          <a:p>
            <a:pPr marL="0" indent="0">
              <a:buNone/>
            </a:pPr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pencil was lifted up by Mrs Lincoln - Johnson. </a:t>
            </a:r>
          </a:p>
        </p:txBody>
      </p:sp>
    </p:spTree>
    <p:extLst>
      <p:ext uri="{BB962C8B-B14F-4D97-AF65-F5344CB8AC3E}">
        <p14:creationId xmlns:p14="http://schemas.microsoft.com/office/powerpoint/2010/main" val="15132156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Test style question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" r="-881"/>
          <a:stretch/>
        </p:blipFill>
        <p:spPr>
          <a:xfrm>
            <a:off x="838199" y="1628574"/>
            <a:ext cx="10649755" cy="4991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20849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Test style question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825624"/>
            <a:ext cx="10603876" cy="2360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51383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151</TotalTime>
  <Words>142</Words>
  <Application>Microsoft Office PowerPoint</Application>
  <PresentationFormat>Widescreen</PresentationFormat>
  <Paragraphs>16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Learning intention -  To understand and apply the active and passive voice. </vt:lpstr>
      <vt:lpstr>Active and passive voice</vt:lpstr>
      <vt:lpstr>Complete the tables with the active and passive voice. Active voice    Passive voice</vt:lpstr>
      <vt:lpstr>Active voice    Passive voice</vt:lpstr>
      <vt:lpstr>Task</vt:lpstr>
      <vt:lpstr>Test style question </vt:lpstr>
      <vt:lpstr>Test style question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L.O. To understand and apply modal verbs.</dc:title>
  <dc:creator>Olivia Beale</dc:creator>
  <cp:lastModifiedBy>Hall, Linda</cp:lastModifiedBy>
  <cp:revision>17</cp:revision>
  <cp:lastPrinted>2021-03-04T12:05:46Z</cp:lastPrinted>
  <dcterms:created xsi:type="dcterms:W3CDTF">2015-12-27T17:56:52Z</dcterms:created>
  <dcterms:modified xsi:type="dcterms:W3CDTF">2021-03-04T12:05:48Z</dcterms:modified>
</cp:coreProperties>
</file>