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/>
    <p:restoredTop sz="94665"/>
  </p:normalViewPr>
  <p:slideViewPr>
    <p:cSldViewPr snapToGrid="0" snapToObjects="1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8C5A0-0CA5-D347-83EA-FD4C56A65E13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4F17B-5394-DC46-83AF-B69DB4A8E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76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D9CC-B491-FC4E-BB8B-A81639B41731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5A98-741D-F748-9DC6-0EED6F51D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9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D9CC-B491-FC4E-BB8B-A81639B41731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5A98-741D-F748-9DC6-0EED6F51D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8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D9CC-B491-FC4E-BB8B-A81639B41731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5A98-741D-F748-9DC6-0EED6F51D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60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D9CC-B491-FC4E-BB8B-A81639B41731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5A98-741D-F748-9DC6-0EED6F51D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3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D9CC-B491-FC4E-BB8B-A81639B41731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5A98-741D-F748-9DC6-0EED6F51D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D9CC-B491-FC4E-BB8B-A81639B41731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5A98-741D-F748-9DC6-0EED6F51D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6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D9CC-B491-FC4E-BB8B-A81639B41731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5A98-741D-F748-9DC6-0EED6F51D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0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D9CC-B491-FC4E-BB8B-A81639B41731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5A98-741D-F748-9DC6-0EED6F51D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0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D9CC-B491-FC4E-BB8B-A81639B41731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5A98-741D-F748-9DC6-0EED6F51D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44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D9CC-B491-FC4E-BB8B-A81639B41731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5A98-741D-F748-9DC6-0EED6F51D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9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D9CC-B491-FC4E-BB8B-A81639B41731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5A98-741D-F748-9DC6-0EED6F51D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8D9CC-B491-FC4E-BB8B-A81639B41731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65A98-741D-F748-9DC6-0EED6F51D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1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Leek Hotpot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Green group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263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11998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02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20254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8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00" y="0"/>
            <a:ext cx="6054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11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60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391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0" y="0"/>
            <a:ext cx="62674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53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00" y="0"/>
            <a:ext cx="60639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4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0" y="0"/>
            <a:ext cx="5982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01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0"/>
            <a:ext cx="11977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76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0"/>
            <a:ext cx="119780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37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11992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58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0"/>
            <a:ext cx="11977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28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12001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1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</Words>
  <Application>Microsoft Office PowerPoint</Application>
  <PresentationFormat>Custom</PresentationFormat>
  <Paragraphs>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Leek Hotpot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Leek Hotpot</dc:title>
  <dc:creator>Charlotte Craggs</dc:creator>
  <cp:lastModifiedBy>Craggs, Charlotte</cp:lastModifiedBy>
  <cp:revision>2</cp:revision>
  <dcterms:created xsi:type="dcterms:W3CDTF">2021-02-21T15:37:11Z</dcterms:created>
  <dcterms:modified xsi:type="dcterms:W3CDTF">2021-02-22T13:46:17Z</dcterms:modified>
</cp:coreProperties>
</file>