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03645-000D-42D2-8400-967906341F76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25AB-6659-499A-BB6E-AC7A2F049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929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03645-000D-42D2-8400-967906341F76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25AB-6659-499A-BB6E-AC7A2F049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387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03645-000D-42D2-8400-967906341F76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25AB-6659-499A-BB6E-AC7A2F049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029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03645-000D-42D2-8400-967906341F76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25AB-6659-499A-BB6E-AC7A2F049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584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03645-000D-42D2-8400-967906341F76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25AB-6659-499A-BB6E-AC7A2F049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683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03645-000D-42D2-8400-967906341F76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25AB-6659-499A-BB6E-AC7A2F049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463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03645-000D-42D2-8400-967906341F76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25AB-6659-499A-BB6E-AC7A2F049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93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03645-000D-42D2-8400-967906341F76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25AB-6659-499A-BB6E-AC7A2F049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90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03645-000D-42D2-8400-967906341F76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25AB-6659-499A-BB6E-AC7A2F049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290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03645-000D-42D2-8400-967906341F76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25AB-6659-499A-BB6E-AC7A2F049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71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03645-000D-42D2-8400-967906341F76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725AB-6659-499A-BB6E-AC7A2F049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93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03645-000D-42D2-8400-967906341F76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725AB-6659-499A-BB6E-AC7A2F049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76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Explore the meaning of Scientific Vocabulary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598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5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Amphibian </a:t>
            </a:r>
            <a:endParaRPr lang="en-GB" sz="55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 cold blooded animal that can live on both land and water.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They are vertebrates.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They have moist, scale less skin.  </a:t>
            </a: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Frogs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, toads, and salamanders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are all amphibians.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15282"/>
            <a:ext cx="2852057" cy="18966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067" y="4415282"/>
            <a:ext cx="3666882" cy="2063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131" y="4441372"/>
            <a:ext cx="3567850" cy="203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30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5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Mammal </a:t>
            </a:r>
            <a:endParaRPr lang="en-GB" sz="55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 warm blooded animal, which feeds her young (babies) on milk from her own body. 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Most mammals give birth to live young, not eggs.</a:t>
            </a: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Lions, elephants and koala bears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are examples of mammals.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22" y="3943143"/>
            <a:ext cx="3090455" cy="2233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347" y="3943143"/>
            <a:ext cx="3078478" cy="2233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796" y="3943143"/>
            <a:ext cx="2524525" cy="231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12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89317"/>
          </a:xfrm>
        </p:spPr>
        <p:txBody>
          <a:bodyPr>
            <a:normAutofit fontScale="90000"/>
          </a:bodyPr>
          <a:lstStyle/>
          <a:p>
            <a:r>
              <a:rPr lang="en-GB" sz="55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Invertebrates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220686"/>
            <a:ext cx="9144000" cy="303711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Invertebrates are animals that do not have a backbone.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More than 90% of all living animal species are invertebrates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Worms, jellyfish and starfish are invertebrates.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466" t="25274" r="6600" b="41173"/>
          <a:stretch/>
        </p:blipFill>
        <p:spPr>
          <a:xfrm>
            <a:off x="1542389" y="4011113"/>
            <a:ext cx="2353606" cy="1987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2712" t="27248" r="9683" b="27796"/>
          <a:stretch/>
        </p:blipFill>
        <p:spPr>
          <a:xfrm>
            <a:off x="4604025" y="4011113"/>
            <a:ext cx="2676913" cy="19876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62453" t="19573" r="10792" b="45120"/>
          <a:stretch/>
        </p:blipFill>
        <p:spPr>
          <a:xfrm>
            <a:off x="7988968" y="4011113"/>
            <a:ext cx="2679032" cy="198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64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98323"/>
          </a:xfrm>
        </p:spPr>
        <p:txBody>
          <a:bodyPr/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Vertebrates 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521131"/>
            <a:ext cx="9144000" cy="273666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Vertebrates are animals that have a back bone.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Giraffes, owls and deer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are all examples of vertebrates.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05" y="4036423"/>
            <a:ext cx="2899953" cy="19333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988" y="4036423"/>
            <a:ext cx="4169623" cy="19333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734" y="4036423"/>
            <a:ext cx="3489145" cy="193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95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137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Explore the meaning of Scientific Vocabulary</vt:lpstr>
      <vt:lpstr>Amphibian </vt:lpstr>
      <vt:lpstr>Mammal </vt:lpstr>
      <vt:lpstr>Invertebrates </vt:lpstr>
      <vt:lpstr>Vertebrates 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Explore the meaning of Scientific Vocabulary</dc:title>
  <dc:creator>Hall, Christina</dc:creator>
  <cp:lastModifiedBy>Hall, Christina</cp:lastModifiedBy>
  <cp:revision>4</cp:revision>
  <dcterms:created xsi:type="dcterms:W3CDTF">2021-01-26T11:10:17Z</dcterms:created>
  <dcterms:modified xsi:type="dcterms:W3CDTF">2021-01-26T14:20:03Z</dcterms:modified>
</cp:coreProperties>
</file>