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627"/>
  </p:normalViewPr>
  <p:slideViewPr>
    <p:cSldViewPr snapToGrid="0" snapToObjects="1">
      <p:cViewPr varScale="1">
        <p:scale>
          <a:sx n="101" d="100"/>
          <a:sy n="101" d="100"/>
        </p:scale>
        <p:origin x="2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67EC-D2E2-614E-925E-CF4BABD3FE1A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B768D-687F-664D-8814-64773A93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3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13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tiff"/><Relationship Id="rId5" Type="http://schemas.openxmlformats.org/officeDocument/2006/relationships/image" Target="../media/image1.png"/><Relationship Id="rId6" Type="http://schemas.openxmlformats.org/officeDocument/2006/relationships/image" Target="../media/image3.tiff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Finding half of a number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07600" y="609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0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Remember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A1C5E876-8B74-404B-AAC3-84955F6F8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When you are finding half of something, you are dividing it in to 2 equal parts.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You will have 1 of 2 equal parts.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numerator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denominator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570" y="2103864"/>
            <a:ext cx="3135109" cy="3095920"/>
          </a:xfrm>
          <a:prstGeom prst="rect">
            <a:avLst/>
          </a:prstGeom>
        </p:spPr>
      </p:pic>
      <p:pic>
        <p:nvPicPr>
          <p:cNvPr id="3" name="Slide 2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88124" y="426303"/>
            <a:ext cx="812800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72291"/>
          <a:stretch/>
        </p:blipFill>
        <p:spPr>
          <a:xfrm>
            <a:off x="790448" y="3421784"/>
            <a:ext cx="1136650" cy="177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927098" y="3906521"/>
            <a:ext cx="1590802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27098" y="4838700"/>
            <a:ext cx="15908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1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2291"/>
          <a:stretch/>
        </p:blipFill>
        <p:spPr>
          <a:xfrm>
            <a:off x="949579" y="2310046"/>
            <a:ext cx="1136650" cy="177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5844" y="2875880"/>
            <a:ext cx="207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charset="0"/>
                <a:ea typeface="Arial" charset="0"/>
                <a:cs typeface="Arial" charset="0"/>
              </a:rPr>
              <a:t>= 1 half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75341"/>
          <a:stretch/>
        </p:blipFill>
        <p:spPr>
          <a:xfrm>
            <a:off x="7412228" y="2106161"/>
            <a:ext cx="1223772" cy="2530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3700" y="2875880"/>
            <a:ext cx="237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= 1 whole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slide 3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4700" y="5178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Method 1 to find half a number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There are a few different ways to find half of a number.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One of those ways is to divide the number by 2.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is because when you are halving, you are dividing equally between two groups.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example: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 find ½ of 6 we can... </a:t>
            </a: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6 ÷ 2 = 3 </a:t>
            </a: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So </a:t>
            </a: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½ of 6 = 3 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4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9200" y="2866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Task 1- Use this method to find half of these numbers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1. ½ of 12 = 			2. ½ of 8 = </a:t>
            </a:r>
          </a:p>
          <a:p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3. ½ of 20 = 			4. ½ of 16 = </a:t>
            </a:r>
          </a:p>
          <a:p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. ½ of 24 = 			6. ½ of 4 = 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Task 1- Answers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1. ½ of 12 = 6			2. ½ of 8 = 4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12 ÷ 2 = 6			8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÷ 2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= 4 </a:t>
            </a: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3. ½ of 20 = 10		4. ½ of 16 = 8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÷ 2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= 10			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16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÷ 2 =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6. ½ of 24 = 12		6. ½ of 4 = 2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24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÷ 2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= 12			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4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÷ 2 =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10800" y="2866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6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12140"/>
            <a:ext cx="10058400" cy="102616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Method 2 to find half of a number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4066"/>
            <a:ext cx="10058400" cy="457783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When the number you are halving is larger, it is harder to divide the number by 2.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So we can use partitioning to find half of these numbers.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example: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 find ½ of 48 we can partition 48 in to tens and ones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We then halve the tens and halve the ones. </a:t>
            </a:r>
          </a:p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         48              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48= 4 tens and 8 ones </a:t>
            </a:r>
            <a:endParaRPr lang="en-US" sz="3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     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40         8	       half of 40= 20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    20               4                half of 8 = 4 		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½ of 48 = 24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                	                     20 + 4 = 24 </a:t>
            </a:r>
          </a:p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lvl="3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095500" y="4330700"/>
            <a:ext cx="203200" cy="406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41600" y="4343400"/>
            <a:ext cx="241300" cy="406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835150" y="4991100"/>
            <a:ext cx="203200" cy="406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79420" y="4991100"/>
            <a:ext cx="182880" cy="406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slide 7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1578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8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Your turn- Have a go at these questions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1. ½ of 28 =		2. ½ of 62 = 		3.½ of 44 = </a:t>
            </a:r>
          </a:p>
          <a:p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4. ½ of 60 = 		5. ½ of 82 = 		6. ½ of 48 = 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7. ½ of 88 = 		8. ½ of 64 = 		9. ½ of 40 =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134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</TotalTime>
  <Words>230</Words>
  <Application>Microsoft Macintosh PowerPoint</Application>
  <PresentationFormat>Widescreen</PresentationFormat>
  <Paragraphs>53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Retrospect</vt:lpstr>
      <vt:lpstr>Finding half of a number </vt:lpstr>
      <vt:lpstr>Remember</vt:lpstr>
      <vt:lpstr>So...</vt:lpstr>
      <vt:lpstr>Method 1 to find half a number</vt:lpstr>
      <vt:lpstr>Task 1- Use this method to find half of these numbers </vt:lpstr>
      <vt:lpstr>Task 1- Answers</vt:lpstr>
      <vt:lpstr>Method 2 to find half of a number</vt:lpstr>
      <vt:lpstr>Your turn- Have a go at these questions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half of a number </dc:title>
  <dc:creator>Charlotte Craggs</dc:creator>
  <cp:lastModifiedBy>Charlotte Craggs</cp:lastModifiedBy>
  <cp:revision>6</cp:revision>
  <dcterms:created xsi:type="dcterms:W3CDTF">2021-01-13T12:09:12Z</dcterms:created>
  <dcterms:modified xsi:type="dcterms:W3CDTF">2021-01-13T12:58:29Z</dcterms:modified>
</cp:coreProperties>
</file>