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70" r:id="rId8"/>
    <p:sldId id="259" r:id="rId9"/>
    <p:sldId id="264" r:id="rId10"/>
    <p:sldId id="265" r:id="rId11"/>
    <p:sldId id="266" r:id="rId12"/>
    <p:sldId id="260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0" autoAdjust="0"/>
    <p:restoredTop sz="94660"/>
  </p:normalViewPr>
  <p:slideViewPr>
    <p:cSldViewPr snapToGrid="0">
      <p:cViewPr varScale="1">
        <p:scale>
          <a:sx n="86" d="100"/>
          <a:sy n="86" d="100"/>
        </p:scale>
        <p:origin x="37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948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385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602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32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954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802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665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777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503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774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271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7634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microsoft.com/office/2007/relationships/hdphoto" Target="../media/hdphoto8.wdp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microsoft.com/office/2007/relationships/hdphoto" Target="../media/hdphoto9.wdp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ad Write Inc. Phonics: Red Ditty Book 5 Pick It Up: Amazon.co.uk: Munton,  Gill, Archbold, Tim, Miskin, Ruth: 9780198371236: Books">
            <a:extLst>
              <a:ext uri="{FF2B5EF4-FFF2-40B4-BE49-F238E27FC236}">
                <a16:creationId xmlns:a16="http://schemas.microsoft.com/office/drawing/2014/main" id="{CB94AD18-8E89-4138-9EA3-B1F5194A0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4445" y="163588"/>
            <a:ext cx="6923109" cy="489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9CDC87-052E-48BD-9F9E-48C617977238}"/>
              </a:ext>
            </a:extLst>
          </p:cNvPr>
          <p:cNvSpPr/>
          <p:nvPr/>
        </p:nvSpPr>
        <p:spPr>
          <a:xfrm>
            <a:off x="0" y="5430416"/>
            <a:ext cx="12192000" cy="1427584"/>
          </a:xfrm>
          <a:prstGeom prst="rect">
            <a:avLst/>
          </a:prstGeom>
          <a:solidFill>
            <a:srgbClr val="CE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AE683F-052B-4A1C-8EA5-A8225FEC3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734826"/>
            <a:ext cx="12192000" cy="818763"/>
          </a:xfrm>
          <a:noFill/>
        </p:spPr>
        <p:txBody>
          <a:bodyPr>
            <a:normAutofit/>
          </a:bodyPr>
          <a:lstStyle/>
          <a:p>
            <a:pPr algn="ctr"/>
            <a:r>
              <a:rPr lang="en-GB" sz="4400" cap="none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RWI Red: Pick it up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7BA8E81-6F0A-4B48-A355-DE72469C4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8"/>
    </mc:Choice>
    <mc:Fallback xmlns="">
      <p:transition spd="slow" advTm="7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709115-0520-480C-A6A1-6166802DDCB4}"/>
              </a:ext>
            </a:extLst>
          </p:cNvPr>
          <p:cNvSpPr/>
          <p:nvPr/>
        </p:nvSpPr>
        <p:spPr>
          <a:xfrm>
            <a:off x="0" y="5598366"/>
            <a:ext cx="12192000" cy="1259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EC7162-2545-4176-923A-E8F7C1A16D11}"/>
              </a:ext>
            </a:extLst>
          </p:cNvPr>
          <p:cNvSpPr/>
          <p:nvPr/>
        </p:nvSpPr>
        <p:spPr>
          <a:xfrm>
            <a:off x="0" y="5430416"/>
            <a:ext cx="12192000" cy="142758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00193B5-AE45-4F71-8402-AAE48C246212}"/>
              </a:ext>
            </a:extLst>
          </p:cNvPr>
          <p:cNvSpPr txBox="1">
            <a:spLocks/>
          </p:cNvSpPr>
          <p:nvPr/>
        </p:nvSpPr>
        <p:spPr>
          <a:xfrm>
            <a:off x="0" y="5734826"/>
            <a:ext cx="12192000" cy="8187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Ditty 2:Snap snap</a:t>
            </a:r>
          </a:p>
        </p:txBody>
      </p:sp>
      <p:pic>
        <p:nvPicPr>
          <p:cNvPr id="7170" name="Picture 2" descr="No description available.">
            <a:extLst>
              <a:ext uri="{FF2B5EF4-FFF2-40B4-BE49-F238E27FC236}">
                <a16:creationId xmlns:a16="http://schemas.microsoft.com/office/drawing/2014/main" id="{C994538F-33FF-45BE-8148-0C3B3FF94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3549050" y="-1349888"/>
            <a:ext cx="5430419" cy="813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C846A6E-38E9-408E-B576-77E07F60E4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1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7"/>
    </mc:Choice>
    <mc:Fallback xmlns="">
      <p:transition spd="slow" advTm="7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709115-0520-480C-A6A1-6166802DDCB4}"/>
              </a:ext>
            </a:extLst>
          </p:cNvPr>
          <p:cNvSpPr/>
          <p:nvPr/>
        </p:nvSpPr>
        <p:spPr>
          <a:xfrm>
            <a:off x="0" y="5598366"/>
            <a:ext cx="12192000" cy="1259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EC7162-2545-4176-923A-E8F7C1A16D11}"/>
              </a:ext>
            </a:extLst>
          </p:cNvPr>
          <p:cNvSpPr/>
          <p:nvPr/>
        </p:nvSpPr>
        <p:spPr>
          <a:xfrm>
            <a:off x="0" y="5430416"/>
            <a:ext cx="12192000" cy="142758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00193B5-AE45-4F71-8402-AAE48C246212}"/>
              </a:ext>
            </a:extLst>
          </p:cNvPr>
          <p:cNvSpPr txBox="1">
            <a:spLocks/>
          </p:cNvSpPr>
          <p:nvPr/>
        </p:nvSpPr>
        <p:spPr>
          <a:xfrm>
            <a:off x="0" y="5734826"/>
            <a:ext cx="12192000" cy="8187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Ditty 2:Snap snap</a:t>
            </a:r>
          </a:p>
        </p:txBody>
      </p:sp>
      <p:pic>
        <p:nvPicPr>
          <p:cNvPr id="8194" name="Picture 2" descr="No description available.">
            <a:extLst>
              <a:ext uri="{FF2B5EF4-FFF2-40B4-BE49-F238E27FC236}">
                <a16:creationId xmlns:a16="http://schemas.microsoft.com/office/drawing/2014/main" id="{C8BFA2CE-E9F2-4C15-A956-18B66FAAC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415496" y="-925480"/>
            <a:ext cx="5447909" cy="726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5730EB4-FA04-42F4-ADBE-E809BC35B7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9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8"/>
    </mc:Choice>
    <mc:Fallback xmlns="">
      <p:transition spd="slow" advTm="5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709115-0520-480C-A6A1-6166802DDCB4}"/>
              </a:ext>
            </a:extLst>
          </p:cNvPr>
          <p:cNvSpPr/>
          <p:nvPr/>
        </p:nvSpPr>
        <p:spPr>
          <a:xfrm>
            <a:off x="0" y="5598366"/>
            <a:ext cx="12192000" cy="1259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EC7162-2545-4176-923A-E8F7C1A16D11}"/>
              </a:ext>
            </a:extLst>
          </p:cNvPr>
          <p:cNvSpPr/>
          <p:nvPr/>
        </p:nvSpPr>
        <p:spPr>
          <a:xfrm>
            <a:off x="0" y="5430416"/>
            <a:ext cx="12192000" cy="142758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00193B5-AE45-4F71-8402-AAE48C246212}"/>
              </a:ext>
            </a:extLst>
          </p:cNvPr>
          <p:cNvSpPr txBox="1">
            <a:spLocks/>
          </p:cNvSpPr>
          <p:nvPr/>
        </p:nvSpPr>
        <p:spPr>
          <a:xfrm>
            <a:off x="0" y="5734826"/>
            <a:ext cx="12192000" cy="8187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Ditty 3:Story Green Words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EB9D58-D73E-437F-8BA3-DA7F94F9CAF5}"/>
              </a:ext>
            </a:extLst>
          </p:cNvPr>
          <p:cNvSpPr txBox="1"/>
          <p:nvPr/>
        </p:nvSpPr>
        <p:spPr>
          <a:xfrm>
            <a:off x="1029810" y="843379"/>
            <a:ext cx="8859914" cy="2352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2C008E26-FF3C-466A-8F61-4E03CEB8D2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422457"/>
              </p:ext>
            </p:extLst>
          </p:nvPr>
        </p:nvGraphicFramePr>
        <p:xfrm>
          <a:off x="561753" y="1183956"/>
          <a:ext cx="11068496" cy="33018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67124">
                  <a:extLst>
                    <a:ext uri="{9D8B030D-6E8A-4147-A177-3AD203B41FA5}">
                      <a16:colId xmlns:a16="http://schemas.microsoft.com/office/drawing/2014/main" val="2780680836"/>
                    </a:ext>
                  </a:extLst>
                </a:gridCol>
                <a:gridCol w="2767124">
                  <a:extLst>
                    <a:ext uri="{9D8B030D-6E8A-4147-A177-3AD203B41FA5}">
                      <a16:colId xmlns:a16="http://schemas.microsoft.com/office/drawing/2014/main" val="4065993027"/>
                    </a:ext>
                  </a:extLst>
                </a:gridCol>
                <a:gridCol w="2767124">
                  <a:extLst>
                    <a:ext uri="{9D8B030D-6E8A-4147-A177-3AD203B41FA5}">
                      <a16:colId xmlns:a16="http://schemas.microsoft.com/office/drawing/2014/main" val="3708375227"/>
                    </a:ext>
                  </a:extLst>
                </a:gridCol>
                <a:gridCol w="2767124">
                  <a:extLst>
                    <a:ext uri="{9D8B030D-6E8A-4147-A177-3AD203B41FA5}">
                      <a16:colId xmlns:a16="http://schemas.microsoft.com/office/drawing/2014/main" val="3596053874"/>
                    </a:ext>
                  </a:extLst>
                </a:gridCol>
              </a:tblGrid>
              <a:tr h="1242921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this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chimp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run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grin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6884676"/>
                  </a:ext>
                </a:extLst>
              </a:tr>
              <a:tr h="816053"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9032739"/>
                  </a:ext>
                </a:extLst>
              </a:tr>
              <a:tr h="1242921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clap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that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win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617156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A58175DF-7E0B-4249-9FE8-AA65365CABB7}"/>
              </a:ext>
            </a:extLst>
          </p:cNvPr>
          <p:cNvSpPr/>
          <p:nvPr/>
        </p:nvSpPr>
        <p:spPr>
          <a:xfrm>
            <a:off x="256953" y="978194"/>
            <a:ext cx="11678093" cy="3732029"/>
          </a:xfrm>
          <a:custGeom>
            <a:avLst/>
            <a:gdLst>
              <a:gd name="connsiteX0" fmla="*/ 0 w 11678093"/>
              <a:gd name="connsiteY0" fmla="*/ 0 h 3732029"/>
              <a:gd name="connsiteX1" fmla="*/ 11678093 w 11678093"/>
              <a:gd name="connsiteY1" fmla="*/ 0 h 3732029"/>
              <a:gd name="connsiteX2" fmla="*/ 11678093 w 11678093"/>
              <a:gd name="connsiteY2" fmla="*/ 3732029 h 3732029"/>
              <a:gd name="connsiteX3" fmla="*/ 0 w 11678093"/>
              <a:gd name="connsiteY3" fmla="*/ 3732029 h 3732029"/>
              <a:gd name="connsiteX4" fmla="*/ 0 w 11678093"/>
              <a:gd name="connsiteY4" fmla="*/ 0 h 373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8093" h="3732029" extrusionOk="0">
                <a:moveTo>
                  <a:pt x="0" y="0"/>
                </a:moveTo>
                <a:cubicBezTo>
                  <a:pt x="3284007" y="55857"/>
                  <a:pt x="6877783" y="-122729"/>
                  <a:pt x="11678093" y="0"/>
                </a:cubicBezTo>
                <a:cubicBezTo>
                  <a:pt x="11645389" y="889500"/>
                  <a:pt x="11590677" y="2777617"/>
                  <a:pt x="11678093" y="3732029"/>
                </a:cubicBezTo>
                <a:cubicBezTo>
                  <a:pt x="7263917" y="3743930"/>
                  <a:pt x="3726316" y="3624528"/>
                  <a:pt x="0" y="3732029"/>
                </a:cubicBezTo>
                <a:cubicBezTo>
                  <a:pt x="54452" y="3129223"/>
                  <a:pt x="16533" y="118064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74068101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807A955-183F-4762-A847-9DE3BA3343D2}"/>
              </a:ext>
            </a:extLst>
          </p:cNvPr>
          <p:cNvSpPr/>
          <p:nvPr/>
        </p:nvSpPr>
        <p:spPr>
          <a:xfrm rot="16200000">
            <a:off x="1677211" y="1810096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7DF5E7E-F327-4F3C-992A-B4C29631E9F8}"/>
              </a:ext>
            </a:extLst>
          </p:cNvPr>
          <p:cNvSpPr/>
          <p:nvPr/>
        </p:nvSpPr>
        <p:spPr>
          <a:xfrm rot="16200000">
            <a:off x="4481276" y="1810096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9C9FCACC-BB1A-400F-9922-27DEF78358D2}"/>
              </a:ext>
            </a:extLst>
          </p:cNvPr>
          <p:cNvSpPr/>
          <p:nvPr/>
        </p:nvSpPr>
        <p:spPr>
          <a:xfrm rot="16200000">
            <a:off x="7190783" y="1828605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C5993AC9-CC4A-42AE-AE87-6277A474F128}"/>
              </a:ext>
            </a:extLst>
          </p:cNvPr>
          <p:cNvSpPr/>
          <p:nvPr/>
        </p:nvSpPr>
        <p:spPr>
          <a:xfrm rot="16200000">
            <a:off x="10076720" y="1828605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CF1BCD7-83AA-4A55-B013-7F1F0A4F20D7}"/>
              </a:ext>
            </a:extLst>
          </p:cNvPr>
          <p:cNvSpPr/>
          <p:nvPr/>
        </p:nvSpPr>
        <p:spPr>
          <a:xfrm rot="16200000">
            <a:off x="1677211" y="3906378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3108E79B-903C-4E1C-96FE-9EA8264E5EC6}"/>
              </a:ext>
            </a:extLst>
          </p:cNvPr>
          <p:cNvSpPr/>
          <p:nvPr/>
        </p:nvSpPr>
        <p:spPr>
          <a:xfrm rot="16200000">
            <a:off x="4481276" y="3906378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54E5F321-CEF3-4B63-BC5A-E81690BD1636}"/>
              </a:ext>
            </a:extLst>
          </p:cNvPr>
          <p:cNvSpPr/>
          <p:nvPr/>
        </p:nvSpPr>
        <p:spPr>
          <a:xfrm rot="16200000">
            <a:off x="7190783" y="3924887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761EB23-E140-4634-BEFD-B0F12D838D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894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77"/>
    </mc:Choice>
    <mc:Fallback xmlns="">
      <p:transition spd="slow" advTm="72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  <p:bldP spid="12" grpId="0" animBg="1"/>
      <p:bldP spid="18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709115-0520-480C-A6A1-6166802DDCB4}"/>
              </a:ext>
            </a:extLst>
          </p:cNvPr>
          <p:cNvSpPr/>
          <p:nvPr/>
        </p:nvSpPr>
        <p:spPr>
          <a:xfrm>
            <a:off x="0" y="5598366"/>
            <a:ext cx="12192000" cy="1259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EC7162-2545-4176-923A-E8F7C1A16D11}"/>
              </a:ext>
            </a:extLst>
          </p:cNvPr>
          <p:cNvSpPr/>
          <p:nvPr/>
        </p:nvSpPr>
        <p:spPr>
          <a:xfrm>
            <a:off x="0" y="5430416"/>
            <a:ext cx="12192000" cy="142758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00193B5-AE45-4F71-8402-AAE48C246212}"/>
              </a:ext>
            </a:extLst>
          </p:cNvPr>
          <p:cNvSpPr txBox="1">
            <a:spLocks/>
          </p:cNvSpPr>
          <p:nvPr/>
        </p:nvSpPr>
        <p:spPr>
          <a:xfrm>
            <a:off x="0" y="5734826"/>
            <a:ext cx="12192000" cy="8187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Ditty 3:This chimp can run</a:t>
            </a:r>
          </a:p>
        </p:txBody>
      </p:sp>
      <p:pic>
        <p:nvPicPr>
          <p:cNvPr id="9218" name="Picture 2" descr="No description available.">
            <a:extLst>
              <a:ext uri="{FF2B5EF4-FFF2-40B4-BE49-F238E27FC236}">
                <a16:creationId xmlns:a16="http://schemas.microsoft.com/office/drawing/2014/main" id="{F8E6A2E3-5AC0-471A-AF4D-CB186A554E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3580945" y="-1615696"/>
            <a:ext cx="5430415" cy="866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5FDAA66-844B-4CB5-824E-CA114ABCAB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7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62"/>
    </mc:Choice>
    <mc:Fallback xmlns="">
      <p:transition spd="slow" advTm="15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709115-0520-480C-A6A1-6166802DDCB4}"/>
              </a:ext>
            </a:extLst>
          </p:cNvPr>
          <p:cNvSpPr/>
          <p:nvPr/>
        </p:nvSpPr>
        <p:spPr>
          <a:xfrm>
            <a:off x="0" y="5598366"/>
            <a:ext cx="12192000" cy="1259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EC7162-2545-4176-923A-E8F7C1A16D11}"/>
              </a:ext>
            </a:extLst>
          </p:cNvPr>
          <p:cNvSpPr/>
          <p:nvPr/>
        </p:nvSpPr>
        <p:spPr>
          <a:xfrm>
            <a:off x="0" y="5430416"/>
            <a:ext cx="12192000" cy="142758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00193B5-AE45-4F71-8402-AAE48C246212}"/>
              </a:ext>
            </a:extLst>
          </p:cNvPr>
          <p:cNvSpPr txBox="1">
            <a:spLocks/>
          </p:cNvSpPr>
          <p:nvPr/>
        </p:nvSpPr>
        <p:spPr>
          <a:xfrm>
            <a:off x="0" y="5734826"/>
            <a:ext cx="12192000" cy="8187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Ditty 3:This chimp can run</a:t>
            </a:r>
          </a:p>
        </p:txBody>
      </p:sp>
      <p:pic>
        <p:nvPicPr>
          <p:cNvPr id="10242" name="Picture 2" descr="No description available.">
            <a:extLst>
              <a:ext uri="{FF2B5EF4-FFF2-40B4-BE49-F238E27FC236}">
                <a16:creationId xmlns:a16="http://schemas.microsoft.com/office/drawing/2014/main" id="{932228C7-1E71-414D-8D43-CE6374823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3431846" y="-1147620"/>
            <a:ext cx="5430415" cy="772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9F5E14F-74B3-402D-835E-5DC34B891B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7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4"/>
    </mc:Choice>
    <mc:Fallback xmlns="">
      <p:transition spd="slow" advTm="9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709115-0520-480C-A6A1-6166802DDCB4}"/>
              </a:ext>
            </a:extLst>
          </p:cNvPr>
          <p:cNvSpPr/>
          <p:nvPr/>
        </p:nvSpPr>
        <p:spPr>
          <a:xfrm>
            <a:off x="0" y="5598366"/>
            <a:ext cx="12192000" cy="1259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EC7162-2545-4176-923A-E8F7C1A16D11}"/>
              </a:ext>
            </a:extLst>
          </p:cNvPr>
          <p:cNvSpPr/>
          <p:nvPr/>
        </p:nvSpPr>
        <p:spPr>
          <a:xfrm>
            <a:off x="0" y="5430416"/>
            <a:ext cx="12192000" cy="142758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00193B5-AE45-4F71-8402-AAE48C246212}"/>
              </a:ext>
            </a:extLst>
          </p:cNvPr>
          <p:cNvSpPr txBox="1">
            <a:spLocks/>
          </p:cNvSpPr>
          <p:nvPr/>
        </p:nvSpPr>
        <p:spPr>
          <a:xfrm>
            <a:off x="0" y="5734826"/>
            <a:ext cx="12192000" cy="8187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Ditty 3:This chimp can run</a:t>
            </a:r>
          </a:p>
        </p:txBody>
      </p:sp>
      <p:pic>
        <p:nvPicPr>
          <p:cNvPr id="11266" name="Picture 2" descr="No description available.">
            <a:extLst>
              <a:ext uri="{FF2B5EF4-FFF2-40B4-BE49-F238E27FC236}">
                <a16:creationId xmlns:a16="http://schemas.microsoft.com/office/drawing/2014/main" id="{8CE9B9C2-70CF-4B8C-9087-A250F3FAD6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3174881" y="-1071157"/>
            <a:ext cx="5206305" cy="734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F980446-4299-4F6F-949E-79CC6CA4CE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4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40"/>
    </mc:Choice>
    <mc:Fallback xmlns="">
      <p:transition spd="slow" advTm="13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709115-0520-480C-A6A1-6166802DDCB4}"/>
              </a:ext>
            </a:extLst>
          </p:cNvPr>
          <p:cNvSpPr/>
          <p:nvPr/>
        </p:nvSpPr>
        <p:spPr>
          <a:xfrm>
            <a:off x="0" y="5598366"/>
            <a:ext cx="12192000" cy="1259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EC7162-2545-4176-923A-E8F7C1A16D11}"/>
              </a:ext>
            </a:extLst>
          </p:cNvPr>
          <p:cNvSpPr/>
          <p:nvPr/>
        </p:nvSpPr>
        <p:spPr>
          <a:xfrm>
            <a:off x="0" y="5430416"/>
            <a:ext cx="12192000" cy="142758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00193B5-AE45-4F71-8402-AAE48C246212}"/>
              </a:ext>
            </a:extLst>
          </p:cNvPr>
          <p:cNvSpPr txBox="1">
            <a:spLocks/>
          </p:cNvSpPr>
          <p:nvPr/>
        </p:nvSpPr>
        <p:spPr>
          <a:xfrm>
            <a:off x="0" y="5734826"/>
            <a:ext cx="12192000" cy="8187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Speed Sounds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98D8B88-3499-4603-9D55-8022DDB6CE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828234"/>
              </p:ext>
            </p:extLst>
          </p:nvPr>
        </p:nvGraphicFramePr>
        <p:xfrm>
          <a:off x="429208" y="719665"/>
          <a:ext cx="11430001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9091">
                  <a:extLst>
                    <a:ext uri="{9D8B030D-6E8A-4147-A177-3AD203B41FA5}">
                      <a16:colId xmlns:a16="http://schemas.microsoft.com/office/drawing/2014/main" val="3318635477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551371211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963133359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1342034945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1062484709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2530010230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2467222342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512924941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2318658321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2470358204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82346417"/>
                    </a:ext>
                  </a:extLst>
                </a:gridCol>
              </a:tblGrid>
              <a:tr h="931853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</a:t>
                      </a:r>
                    </a:p>
                    <a:p>
                      <a:pPr algn="ctr"/>
                      <a:r>
                        <a:rPr lang="en-GB" sz="3200" u="sng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sng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sh</a:t>
                      </a:r>
                      <a:endParaRPr lang="en-GB" sz="3200" u="sng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sng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th</a:t>
                      </a:r>
                      <a:endParaRPr lang="en-GB" sz="3200" u="sng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sng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ng</a:t>
                      </a:r>
                    </a:p>
                    <a:p>
                      <a:pPr algn="ctr"/>
                      <a:r>
                        <a:rPr lang="en-GB" sz="3200" u="sng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nk</a:t>
                      </a:r>
                      <a:endParaRPr lang="en-GB" sz="3200" u="sng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48889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3DDDB15-6298-4B78-99BB-AC1ABDA379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138140"/>
              </p:ext>
            </p:extLst>
          </p:nvPr>
        </p:nvGraphicFramePr>
        <p:xfrm>
          <a:off x="429208" y="2268546"/>
          <a:ext cx="11430003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231">
                  <a:extLst>
                    <a:ext uri="{9D8B030D-6E8A-4147-A177-3AD203B41FA5}">
                      <a16:colId xmlns:a16="http://schemas.microsoft.com/office/drawing/2014/main" val="2655231748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1186878916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2143516040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2845628201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1695935322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3296196058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1221867921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3848427669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299896341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429253088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2939067241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2251088184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1218163715"/>
                    </a:ext>
                  </a:extLst>
                </a:gridCol>
              </a:tblGrid>
              <a:tr h="106679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k</a:t>
                      </a:r>
                    </a:p>
                    <a:p>
                      <a:pPr algn="ctr"/>
                      <a:r>
                        <a:rPr lang="en-GB" sz="3200" u="sng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j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qu</a:t>
                      </a:r>
                      <a:endParaRPr lang="en-GB" sz="3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sng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ch</a:t>
                      </a:r>
                      <a:endParaRPr lang="en-GB" sz="3200" u="sng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525470"/>
                  </a:ext>
                </a:extLst>
              </a:tr>
            </a:tbl>
          </a:graphicData>
        </a:graphic>
      </p:graphicFrame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3A56A19-0BC6-43B0-9890-55C8BADD42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527940"/>
              </p:ext>
            </p:extLst>
          </p:nvPr>
        </p:nvGraphicFramePr>
        <p:xfrm>
          <a:off x="429208" y="4507895"/>
          <a:ext cx="812800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72763543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65241648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95141351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06998181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879147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  <a:endParaRPr lang="en-GB" sz="3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84207"/>
                  </a:ext>
                </a:extLst>
              </a:tr>
            </a:tbl>
          </a:graphicData>
        </a:graphic>
      </p:graphicFrame>
      <p:sp>
        <p:nvSpPr>
          <p:cNvPr id="8" name="Arrow: Right 7">
            <a:extLst>
              <a:ext uri="{FF2B5EF4-FFF2-40B4-BE49-F238E27FC236}">
                <a16:creationId xmlns:a16="http://schemas.microsoft.com/office/drawing/2014/main" id="{AF325EA5-1231-411D-B1A8-4E1F26539012}"/>
              </a:ext>
            </a:extLst>
          </p:cNvPr>
          <p:cNvSpPr/>
          <p:nvPr/>
        </p:nvSpPr>
        <p:spPr>
          <a:xfrm rot="16200000">
            <a:off x="550416" y="1480830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DBCD28C-1178-40FC-8E6E-408A1383E478}"/>
              </a:ext>
            </a:extLst>
          </p:cNvPr>
          <p:cNvSpPr/>
          <p:nvPr/>
        </p:nvSpPr>
        <p:spPr>
          <a:xfrm rot="16200000">
            <a:off x="1634971" y="151569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AEC4EF1-6199-472B-968E-28614385A11B}"/>
              </a:ext>
            </a:extLst>
          </p:cNvPr>
          <p:cNvSpPr/>
          <p:nvPr/>
        </p:nvSpPr>
        <p:spPr>
          <a:xfrm rot="16200000">
            <a:off x="2719525" y="151569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6683767-5EE2-4A10-961A-141B8C687E7D}"/>
              </a:ext>
            </a:extLst>
          </p:cNvPr>
          <p:cNvSpPr/>
          <p:nvPr/>
        </p:nvSpPr>
        <p:spPr>
          <a:xfrm rot="16200000">
            <a:off x="3804079" y="1564789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2BFBB2D-F25D-47B2-AD96-3BC989C84920}"/>
              </a:ext>
            </a:extLst>
          </p:cNvPr>
          <p:cNvSpPr/>
          <p:nvPr/>
        </p:nvSpPr>
        <p:spPr>
          <a:xfrm rot="16200000">
            <a:off x="4700692" y="1536501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70431C1-73C4-481C-B53F-5359F5986B1A}"/>
              </a:ext>
            </a:extLst>
          </p:cNvPr>
          <p:cNvSpPr/>
          <p:nvPr/>
        </p:nvSpPr>
        <p:spPr>
          <a:xfrm rot="17412058">
            <a:off x="5296852" y="1564789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3D9CE0F-62CA-4970-A663-F858540955B8}"/>
              </a:ext>
            </a:extLst>
          </p:cNvPr>
          <p:cNvSpPr/>
          <p:nvPr/>
        </p:nvSpPr>
        <p:spPr>
          <a:xfrm rot="16200000">
            <a:off x="6789625" y="1494497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1F08CE7-D906-4277-864B-BBA03788CE1F}"/>
              </a:ext>
            </a:extLst>
          </p:cNvPr>
          <p:cNvSpPr/>
          <p:nvPr/>
        </p:nvSpPr>
        <p:spPr>
          <a:xfrm rot="16200000">
            <a:off x="7850838" y="149721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12471AD-9608-4657-9828-3BC709CFD606}"/>
              </a:ext>
            </a:extLst>
          </p:cNvPr>
          <p:cNvSpPr/>
          <p:nvPr/>
        </p:nvSpPr>
        <p:spPr>
          <a:xfrm rot="16200000">
            <a:off x="8890128" y="1493147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E4CD6E5-45A2-4990-9216-E6240A0AEB81}"/>
              </a:ext>
            </a:extLst>
          </p:cNvPr>
          <p:cNvSpPr/>
          <p:nvPr/>
        </p:nvSpPr>
        <p:spPr>
          <a:xfrm rot="16200000">
            <a:off x="9832005" y="1493147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5315CC55-C04C-4E30-B45D-4F0551E7DB36}"/>
              </a:ext>
            </a:extLst>
          </p:cNvPr>
          <p:cNvSpPr/>
          <p:nvPr/>
        </p:nvSpPr>
        <p:spPr>
          <a:xfrm rot="17183491">
            <a:off x="10469012" y="153155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854883D9-7CCF-4F13-AFB0-BBE9D502EFA0}"/>
              </a:ext>
            </a:extLst>
          </p:cNvPr>
          <p:cNvSpPr/>
          <p:nvPr/>
        </p:nvSpPr>
        <p:spPr>
          <a:xfrm rot="16200000">
            <a:off x="377526" y="3591077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400CACF5-7F73-41C2-BFEE-F03F77FBFBB4}"/>
              </a:ext>
            </a:extLst>
          </p:cNvPr>
          <p:cNvSpPr/>
          <p:nvPr/>
        </p:nvSpPr>
        <p:spPr>
          <a:xfrm rot="17412058">
            <a:off x="979802" y="3789532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241D5438-0EE6-4093-AB55-B12E8E3A91DD}"/>
              </a:ext>
            </a:extLst>
          </p:cNvPr>
          <p:cNvSpPr/>
          <p:nvPr/>
        </p:nvSpPr>
        <p:spPr>
          <a:xfrm rot="16200000">
            <a:off x="2276342" y="3547723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4FD5811-978A-4D5A-BC0E-475F5290FE23}"/>
              </a:ext>
            </a:extLst>
          </p:cNvPr>
          <p:cNvSpPr/>
          <p:nvPr/>
        </p:nvSpPr>
        <p:spPr>
          <a:xfrm rot="16200000">
            <a:off x="3132605" y="3547723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3CA17784-941E-483C-8837-BF9B846657C5}"/>
              </a:ext>
            </a:extLst>
          </p:cNvPr>
          <p:cNvSpPr/>
          <p:nvPr/>
        </p:nvSpPr>
        <p:spPr>
          <a:xfrm rot="16200000">
            <a:off x="4049045" y="3547723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E37B03EF-222A-475D-AC44-1EFEC46BF865}"/>
              </a:ext>
            </a:extLst>
          </p:cNvPr>
          <p:cNvSpPr/>
          <p:nvPr/>
        </p:nvSpPr>
        <p:spPr>
          <a:xfrm rot="16200000">
            <a:off x="4924634" y="3547723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B94008CF-653D-4C3B-96EB-9C923AEF0539}"/>
              </a:ext>
            </a:extLst>
          </p:cNvPr>
          <p:cNvSpPr/>
          <p:nvPr/>
        </p:nvSpPr>
        <p:spPr>
          <a:xfrm rot="16200000">
            <a:off x="5738343" y="3474771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D4307693-5947-49E1-8715-16354EFF8373}"/>
              </a:ext>
            </a:extLst>
          </p:cNvPr>
          <p:cNvSpPr/>
          <p:nvPr/>
        </p:nvSpPr>
        <p:spPr>
          <a:xfrm rot="16200000">
            <a:off x="6628109" y="3542391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5E0C49B0-49CA-4E2A-B50E-87484F51969E}"/>
              </a:ext>
            </a:extLst>
          </p:cNvPr>
          <p:cNvSpPr/>
          <p:nvPr/>
        </p:nvSpPr>
        <p:spPr>
          <a:xfrm rot="16200000">
            <a:off x="7539608" y="353744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E8AE31B8-518D-4AC8-9E4E-C09125F85E0C}"/>
              </a:ext>
            </a:extLst>
          </p:cNvPr>
          <p:cNvSpPr/>
          <p:nvPr/>
        </p:nvSpPr>
        <p:spPr>
          <a:xfrm rot="16200000">
            <a:off x="8361967" y="3499037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44F60BB6-318B-4CC7-B786-44914927B2C6}"/>
              </a:ext>
            </a:extLst>
          </p:cNvPr>
          <p:cNvSpPr/>
          <p:nvPr/>
        </p:nvSpPr>
        <p:spPr>
          <a:xfrm rot="16200000">
            <a:off x="9333453" y="3517390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B46428BE-7FE0-4733-B2CB-A3AB2EF839D6}"/>
              </a:ext>
            </a:extLst>
          </p:cNvPr>
          <p:cNvSpPr/>
          <p:nvPr/>
        </p:nvSpPr>
        <p:spPr>
          <a:xfrm rot="16200000">
            <a:off x="10301650" y="351954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5B82DBD7-54A3-41B7-B099-204025A457C0}"/>
              </a:ext>
            </a:extLst>
          </p:cNvPr>
          <p:cNvSpPr/>
          <p:nvPr/>
        </p:nvSpPr>
        <p:spPr>
          <a:xfrm rot="16200000">
            <a:off x="11087681" y="3517390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B59E6C96-D28F-4233-9191-CA8EEB51920F}"/>
              </a:ext>
            </a:extLst>
          </p:cNvPr>
          <p:cNvSpPr/>
          <p:nvPr/>
        </p:nvSpPr>
        <p:spPr>
          <a:xfrm rot="17183491">
            <a:off x="12396429" y="353744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4B647A29-0179-4E75-9BED-B0D4073995C8}"/>
              </a:ext>
            </a:extLst>
          </p:cNvPr>
          <p:cNvSpPr/>
          <p:nvPr/>
        </p:nvSpPr>
        <p:spPr>
          <a:xfrm rot="16200000">
            <a:off x="580587" y="5048831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8453B457-75E3-4EE5-8B59-C63BD7ED6D0A}"/>
              </a:ext>
            </a:extLst>
          </p:cNvPr>
          <p:cNvSpPr/>
          <p:nvPr/>
        </p:nvSpPr>
        <p:spPr>
          <a:xfrm rot="16200000">
            <a:off x="2669520" y="5006827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CE451564-7EB6-4936-A45D-E4C7A80CDBC0}"/>
              </a:ext>
            </a:extLst>
          </p:cNvPr>
          <p:cNvSpPr/>
          <p:nvPr/>
        </p:nvSpPr>
        <p:spPr>
          <a:xfrm rot="16200000">
            <a:off x="3730733" y="500954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B9C98DC4-7C80-4793-AE7A-43666D109EED}"/>
              </a:ext>
            </a:extLst>
          </p:cNvPr>
          <p:cNvSpPr/>
          <p:nvPr/>
        </p:nvSpPr>
        <p:spPr>
          <a:xfrm rot="16200000">
            <a:off x="5711900" y="5005477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A8808757-308B-4D06-A587-BBB9AB194207}"/>
              </a:ext>
            </a:extLst>
          </p:cNvPr>
          <p:cNvSpPr/>
          <p:nvPr/>
        </p:nvSpPr>
        <p:spPr>
          <a:xfrm rot="17183491">
            <a:off x="6945416" y="5048832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7F1EBEFE-BE51-4122-84F3-44836C8C32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57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52"/>
    </mc:Choice>
    <mc:Fallback xmlns="">
      <p:transition spd="slow" advTm="93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709115-0520-480C-A6A1-6166802DDCB4}"/>
              </a:ext>
            </a:extLst>
          </p:cNvPr>
          <p:cNvSpPr/>
          <p:nvPr/>
        </p:nvSpPr>
        <p:spPr>
          <a:xfrm>
            <a:off x="0" y="5598366"/>
            <a:ext cx="12192000" cy="1259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EC7162-2545-4176-923A-E8F7C1A16D11}"/>
              </a:ext>
            </a:extLst>
          </p:cNvPr>
          <p:cNvSpPr/>
          <p:nvPr/>
        </p:nvSpPr>
        <p:spPr>
          <a:xfrm>
            <a:off x="0" y="5430416"/>
            <a:ext cx="12192000" cy="142758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00193B5-AE45-4F71-8402-AAE48C246212}"/>
              </a:ext>
            </a:extLst>
          </p:cNvPr>
          <p:cNvSpPr txBox="1">
            <a:spLocks/>
          </p:cNvSpPr>
          <p:nvPr/>
        </p:nvSpPr>
        <p:spPr>
          <a:xfrm>
            <a:off x="0" y="5734826"/>
            <a:ext cx="12192000" cy="8187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Ditty 1:Story Green Words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EB9D58-D73E-437F-8BA3-DA7F94F9CAF5}"/>
              </a:ext>
            </a:extLst>
          </p:cNvPr>
          <p:cNvSpPr txBox="1"/>
          <p:nvPr/>
        </p:nvSpPr>
        <p:spPr>
          <a:xfrm>
            <a:off x="1029810" y="843379"/>
            <a:ext cx="8859914" cy="2352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2C008E26-FF3C-466A-8F61-4E03CEB8D2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756381"/>
              </p:ext>
            </p:extLst>
          </p:nvPr>
        </p:nvGraphicFramePr>
        <p:xfrm>
          <a:off x="2032000" y="1084537"/>
          <a:ext cx="8128000" cy="2103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78068083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6599302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70837522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26328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4000" dirty="0">
                          <a:latin typeface="Comic Sans MS" panose="030F0702030302020204" pitchFamily="66" charset="0"/>
                        </a:rPr>
                        <a:t>pick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4000" dirty="0">
                          <a:latin typeface="Comic Sans MS" panose="030F0702030302020204" pitchFamily="66" charset="0"/>
                        </a:rPr>
                        <a:t>that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4000" dirty="0">
                          <a:latin typeface="Comic Sans MS" panose="030F0702030302020204" pitchFamily="66" charset="0"/>
                        </a:rPr>
                        <a:t>sock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4000" dirty="0">
                          <a:latin typeface="Comic Sans MS" panose="030F0702030302020204" pitchFamily="66" charset="0"/>
                        </a:rPr>
                        <a:t>vest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6884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9032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4000" dirty="0">
                          <a:latin typeface="Comic Sans MS" panose="030F0702030302020204" pitchFamily="66" charset="0"/>
                        </a:rPr>
                        <a:t>mess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617156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A58175DF-7E0B-4249-9FE8-AA65365CABB7}"/>
              </a:ext>
            </a:extLst>
          </p:cNvPr>
          <p:cNvSpPr/>
          <p:nvPr/>
        </p:nvSpPr>
        <p:spPr>
          <a:xfrm>
            <a:off x="1731146" y="727969"/>
            <a:ext cx="8128000" cy="2934071"/>
          </a:xfrm>
          <a:custGeom>
            <a:avLst/>
            <a:gdLst>
              <a:gd name="connsiteX0" fmla="*/ 0 w 8128000"/>
              <a:gd name="connsiteY0" fmla="*/ 0 h 2934071"/>
              <a:gd name="connsiteX1" fmla="*/ 8128000 w 8128000"/>
              <a:gd name="connsiteY1" fmla="*/ 0 h 2934071"/>
              <a:gd name="connsiteX2" fmla="*/ 8128000 w 8128000"/>
              <a:gd name="connsiteY2" fmla="*/ 2934071 h 2934071"/>
              <a:gd name="connsiteX3" fmla="*/ 0 w 8128000"/>
              <a:gd name="connsiteY3" fmla="*/ 2934071 h 2934071"/>
              <a:gd name="connsiteX4" fmla="*/ 0 w 8128000"/>
              <a:gd name="connsiteY4" fmla="*/ 0 h 2934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000" h="2934071" extrusionOk="0">
                <a:moveTo>
                  <a:pt x="0" y="0"/>
                </a:moveTo>
                <a:cubicBezTo>
                  <a:pt x="2616897" y="55857"/>
                  <a:pt x="6127845" y="-122729"/>
                  <a:pt x="8128000" y="0"/>
                </a:cubicBezTo>
                <a:cubicBezTo>
                  <a:pt x="8095296" y="727210"/>
                  <a:pt x="8040584" y="2025331"/>
                  <a:pt x="8128000" y="2934071"/>
                </a:cubicBezTo>
                <a:cubicBezTo>
                  <a:pt x="4706831" y="2945972"/>
                  <a:pt x="3895869" y="2826570"/>
                  <a:pt x="0" y="2934071"/>
                </a:cubicBezTo>
                <a:cubicBezTo>
                  <a:pt x="54452" y="2032771"/>
                  <a:pt x="16533" y="497602"/>
                  <a:pt x="0" y="0"/>
                </a:cubicBezTo>
                <a:close/>
              </a:path>
            </a:pathLst>
          </a:custGeom>
          <a:noFill/>
          <a:ln w="762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74068101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807A955-183F-4762-A847-9DE3BA3343D2}"/>
              </a:ext>
            </a:extLst>
          </p:cNvPr>
          <p:cNvSpPr/>
          <p:nvPr/>
        </p:nvSpPr>
        <p:spPr>
          <a:xfrm rot="16200000">
            <a:off x="2327274" y="1699833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7DF5E7E-F327-4F3C-992A-B4C29631E9F8}"/>
              </a:ext>
            </a:extLst>
          </p:cNvPr>
          <p:cNvSpPr/>
          <p:nvPr/>
        </p:nvSpPr>
        <p:spPr>
          <a:xfrm rot="16200000">
            <a:off x="4382901" y="1699833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EBF8BCCA-C6EF-4A92-8A4A-CD142652EE1C}"/>
              </a:ext>
            </a:extLst>
          </p:cNvPr>
          <p:cNvSpPr/>
          <p:nvPr/>
        </p:nvSpPr>
        <p:spPr>
          <a:xfrm rot="16200000">
            <a:off x="6438528" y="1699833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9C9FCACC-BB1A-400F-9922-27DEF78358D2}"/>
              </a:ext>
            </a:extLst>
          </p:cNvPr>
          <p:cNvSpPr/>
          <p:nvPr/>
        </p:nvSpPr>
        <p:spPr>
          <a:xfrm rot="16200000">
            <a:off x="8494155" y="1699832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C5993AC9-CC4A-42AE-AE87-6277A474F128}"/>
              </a:ext>
            </a:extLst>
          </p:cNvPr>
          <p:cNvSpPr/>
          <p:nvPr/>
        </p:nvSpPr>
        <p:spPr>
          <a:xfrm rot="16200000">
            <a:off x="2375975" y="3193250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BF9928E0-A100-4C0A-B777-5AF7875516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109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88"/>
    </mc:Choice>
    <mc:Fallback xmlns="">
      <p:transition spd="slow" advTm="63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709115-0520-480C-A6A1-6166802DDCB4}"/>
              </a:ext>
            </a:extLst>
          </p:cNvPr>
          <p:cNvSpPr/>
          <p:nvPr/>
        </p:nvSpPr>
        <p:spPr>
          <a:xfrm>
            <a:off x="0" y="5598366"/>
            <a:ext cx="12192000" cy="1259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EC7162-2545-4176-923A-E8F7C1A16D11}"/>
              </a:ext>
            </a:extLst>
          </p:cNvPr>
          <p:cNvSpPr/>
          <p:nvPr/>
        </p:nvSpPr>
        <p:spPr>
          <a:xfrm>
            <a:off x="0" y="5430416"/>
            <a:ext cx="12192000" cy="142758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00193B5-AE45-4F71-8402-AAE48C246212}"/>
              </a:ext>
            </a:extLst>
          </p:cNvPr>
          <p:cNvSpPr txBox="1">
            <a:spLocks/>
          </p:cNvSpPr>
          <p:nvPr/>
        </p:nvSpPr>
        <p:spPr>
          <a:xfrm>
            <a:off x="0" y="5734826"/>
            <a:ext cx="12192000" cy="8187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Ditty 1:Pick it up</a:t>
            </a:r>
          </a:p>
        </p:txBody>
      </p:sp>
      <p:pic>
        <p:nvPicPr>
          <p:cNvPr id="2050" name="Picture 2" descr="No description available.">
            <a:extLst>
              <a:ext uri="{FF2B5EF4-FFF2-40B4-BE49-F238E27FC236}">
                <a16:creationId xmlns:a16="http://schemas.microsoft.com/office/drawing/2014/main" id="{AECC63EB-7119-4563-9A11-4B731D4531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142379" y="-1560445"/>
            <a:ext cx="5359081" cy="84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82C3B80-68E9-477D-B233-A5D136D67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8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80"/>
    </mc:Choice>
    <mc:Fallback xmlns="">
      <p:transition spd="slow" advTm="16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709115-0520-480C-A6A1-6166802DDCB4}"/>
              </a:ext>
            </a:extLst>
          </p:cNvPr>
          <p:cNvSpPr/>
          <p:nvPr/>
        </p:nvSpPr>
        <p:spPr>
          <a:xfrm>
            <a:off x="0" y="5598366"/>
            <a:ext cx="12192000" cy="1259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EC7162-2545-4176-923A-E8F7C1A16D11}"/>
              </a:ext>
            </a:extLst>
          </p:cNvPr>
          <p:cNvSpPr/>
          <p:nvPr/>
        </p:nvSpPr>
        <p:spPr>
          <a:xfrm>
            <a:off x="0" y="5430416"/>
            <a:ext cx="12192000" cy="142758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00193B5-AE45-4F71-8402-AAE48C246212}"/>
              </a:ext>
            </a:extLst>
          </p:cNvPr>
          <p:cNvSpPr txBox="1">
            <a:spLocks/>
          </p:cNvSpPr>
          <p:nvPr/>
        </p:nvSpPr>
        <p:spPr>
          <a:xfrm>
            <a:off x="0" y="5734826"/>
            <a:ext cx="12192000" cy="8187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Ditty 1:Pick it up</a:t>
            </a:r>
          </a:p>
        </p:txBody>
      </p:sp>
      <p:pic>
        <p:nvPicPr>
          <p:cNvPr id="4098" name="Picture 2" descr="No description available.">
            <a:extLst>
              <a:ext uri="{FF2B5EF4-FFF2-40B4-BE49-F238E27FC236}">
                <a16:creationId xmlns:a16="http://schemas.microsoft.com/office/drawing/2014/main" id="{DE1539EF-8B7F-4240-91FE-3030663F50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3419013" y="-890238"/>
            <a:ext cx="5208895" cy="71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66CE65-FBB3-47FA-B4D8-8EADFD41AF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0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5"/>
    </mc:Choice>
    <mc:Fallback xmlns="">
      <p:transition spd="slow" advTm="6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709115-0520-480C-A6A1-6166802DDCB4}"/>
              </a:ext>
            </a:extLst>
          </p:cNvPr>
          <p:cNvSpPr/>
          <p:nvPr/>
        </p:nvSpPr>
        <p:spPr>
          <a:xfrm>
            <a:off x="0" y="5598366"/>
            <a:ext cx="12192000" cy="1259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EC7162-2545-4176-923A-E8F7C1A16D11}"/>
              </a:ext>
            </a:extLst>
          </p:cNvPr>
          <p:cNvSpPr/>
          <p:nvPr/>
        </p:nvSpPr>
        <p:spPr>
          <a:xfrm>
            <a:off x="0" y="5430416"/>
            <a:ext cx="12192000" cy="142758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00193B5-AE45-4F71-8402-AAE48C246212}"/>
              </a:ext>
            </a:extLst>
          </p:cNvPr>
          <p:cNvSpPr txBox="1">
            <a:spLocks/>
          </p:cNvSpPr>
          <p:nvPr/>
        </p:nvSpPr>
        <p:spPr>
          <a:xfrm>
            <a:off x="0" y="5734826"/>
            <a:ext cx="12192000" cy="8187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Ditty 1:Pick it up</a:t>
            </a:r>
          </a:p>
        </p:txBody>
      </p:sp>
      <p:pic>
        <p:nvPicPr>
          <p:cNvPr id="5122" name="Picture 2" descr="No description available.">
            <a:extLst>
              <a:ext uri="{FF2B5EF4-FFF2-40B4-BE49-F238E27FC236}">
                <a16:creationId xmlns:a16="http://schemas.microsoft.com/office/drawing/2014/main" id="{91019D10-B48D-4A44-9282-ABC059531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572068" y="-905070"/>
            <a:ext cx="5430415" cy="724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DB259F5-6739-4933-92A3-AC201A279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2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3"/>
    </mc:Choice>
    <mc:Fallback xmlns="">
      <p:transition spd="slow" advTm="6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709115-0520-480C-A6A1-6166802DDCB4}"/>
              </a:ext>
            </a:extLst>
          </p:cNvPr>
          <p:cNvSpPr/>
          <p:nvPr/>
        </p:nvSpPr>
        <p:spPr>
          <a:xfrm>
            <a:off x="0" y="5598366"/>
            <a:ext cx="12192000" cy="1259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EC7162-2545-4176-923A-E8F7C1A16D11}"/>
              </a:ext>
            </a:extLst>
          </p:cNvPr>
          <p:cNvSpPr/>
          <p:nvPr/>
        </p:nvSpPr>
        <p:spPr>
          <a:xfrm>
            <a:off x="0" y="5430416"/>
            <a:ext cx="12192000" cy="142758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00193B5-AE45-4F71-8402-AAE48C246212}"/>
              </a:ext>
            </a:extLst>
          </p:cNvPr>
          <p:cNvSpPr txBox="1">
            <a:spLocks/>
          </p:cNvSpPr>
          <p:nvPr/>
        </p:nvSpPr>
        <p:spPr>
          <a:xfrm>
            <a:off x="0" y="5734826"/>
            <a:ext cx="12192000" cy="8187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Ditty 2:Story Green Words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EB9D58-D73E-437F-8BA3-DA7F94F9CAF5}"/>
              </a:ext>
            </a:extLst>
          </p:cNvPr>
          <p:cNvSpPr txBox="1"/>
          <p:nvPr/>
        </p:nvSpPr>
        <p:spPr>
          <a:xfrm>
            <a:off x="1029810" y="843379"/>
            <a:ext cx="8859914" cy="2352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2C008E26-FF3C-466A-8F61-4E03CEB8D2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952691"/>
              </p:ext>
            </p:extLst>
          </p:nvPr>
        </p:nvGraphicFramePr>
        <p:xfrm>
          <a:off x="561753" y="1183956"/>
          <a:ext cx="11068494" cy="33018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89498">
                  <a:extLst>
                    <a:ext uri="{9D8B030D-6E8A-4147-A177-3AD203B41FA5}">
                      <a16:colId xmlns:a16="http://schemas.microsoft.com/office/drawing/2014/main" val="2780680836"/>
                    </a:ext>
                  </a:extLst>
                </a:gridCol>
                <a:gridCol w="3689498">
                  <a:extLst>
                    <a:ext uri="{9D8B030D-6E8A-4147-A177-3AD203B41FA5}">
                      <a16:colId xmlns:a16="http://schemas.microsoft.com/office/drawing/2014/main" val="4065993027"/>
                    </a:ext>
                  </a:extLst>
                </a:gridCol>
                <a:gridCol w="3689498">
                  <a:extLst>
                    <a:ext uri="{9D8B030D-6E8A-4147-A177-3AD203B41FA5}">
                      <a16:colId xmlns:a16="http://schemas.microsoft.com/office/drawing/2014/main" val="3708375227"/>
                    </a:ext>
                  </a:extLst>
                </a:gridCol>
              </a:tblGrid>
              <a:tr h="1242921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six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pink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red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6884676"/>
                  </a:ext>
                </a:extLst>
              </a:tr>
              <a:tr h="816053"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9032739"/>
                  </a:ext>
                </a:extLst>
              </a:tr>
              <a:tr h="1242921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long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snap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617156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A58175DF-7E0B-4249-9FE8-AA65365CABB7}"/>
              </a:ext>
            </a:extLst>
          </p:cNvPr>
          <p:cNvSpPr/>
          <p:nvPr/>
        </p:nvSpPr>
        <p:spPr>
          <a:xfrm>
            <a:off x="256953" y="978194"/>
            <a:ext cx="11678093" cy="3732029"/>
          </a:xfrm>
          <a:custGeom>
            <a:avLst/>
            <a:gdLst>
              <a:gd name="connsiteX0" fmla="*/ 0 w 11678093"/>
              <a:gd name="connsiteY0" fmla="*/ 0 h 3732029"/>
              <a:gd name="connsiteX1" fmla="*/ 11678093 w 11678093"/>
              <a:gd name="connsiteY1" fmla="*/ 0 h 3732029"/>
              <a:gd name="connsiteX2" fmla="*/ 11678093 w 11678093"/>
              <a:gd name="connsiteY2" fmla="*/ 3732029 h 3732029"/>
              <a:gd name="connsiteX3" fmla="*/ 0 w 11678093"/>
              <a:gd name="connsiteY3" fmla="*/ 3732029 h 3732029"/>
              <a:gd name="connsiteX4" fmla="*/ 0 w 11678093"/>
              <a:gd name="connsiteY4" fmla="*/ 0 h 373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8093" h="3732029" extrusionOk="0">
                <a:moveTo>
                  <a:pt x="0" y="0"/>
                </a:moveTo>
                <a:cubicBezTo>
                  <a:pt x="3284007" y="55857"/>
                  <a:pt x="6877783" y="-122729"/>
                  <a:pt x="11678093" y="0"/>
                </a:cubicBezTo>
                <a:cubicBezTo>
                  <a:pt x="11645389" y="889500"/>
                  <a:pt x="11590677" y="2777617"/>
                  <a:pt x="11678093" y="3732029"/>
                </a:cubicBezTo>
                <a:cubicBezTo>
                  <a:pt x="7263917" y="3743930"/>
                  <a:pt x="3726316" y="3624528"/>
                  <a:pt x="0" y="3732029"/>
                </a:cubicBezTo>
                <a:cubicBezTo>
                  <a:pt x="54452" y="3129223"/>
                  <a:pt x="16533" y="118064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74068101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807A955-183F-4762-A847-9DE3BA3343D2}"/>
              </a:ext>
            </a:extLst>
          </p:cNvPr>
          <p:cNvSpPr/>
          <p:nvPr/>
        </p:nvSpPr>
        <p:spPr>
          <a:xfrm rot="16200000">
            <a:off x="2177735" y="1732912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7DF5E7E-F327-4F3C-992A-B4C29631E9F8}"/>
              </a:ext>
            </a:extLst>
          </p:cNvPr>
          <p:cNvSpPr/>
          <p:nvPr/>
        </p:nvSpPr>
        <p:spPr>
          <a:xfrm rot="16200000">
            <a:off x="5741629" y="1732912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9C9FCACC-BB1A-400F-9922-27DEF78358D2}"/>
              </a:ext>
            </a:extLst>
          </p:cNvPr>
          <p:cNvSpPr/>
          <p:nvPr/>
        </p:nvSpPr>
        <p:spPr>
          <a:xfrm rot="16200000">
            <a:off x="9473186" y="1732912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C5993AC9-CC4A-42AE-AE87-6277A474F128}"/>
              </a:ext>
            </a:extLst>
          </p:cNvPr>
          <p:cNvSpPr/>
          <p:nvPr/>
        </p:nvSpPr>
        <p:spPr>
          <a:xfrm rot="16200000">
            <a:off x="2177734" y="3824689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D268BF6-E3F1-4987-9C78-E3D2856C1736}"/>
              </a:ext>
            </a:extLst>
          </p:cNvPr>
          <p:cNvSpPr/>
          <p:nvPr/>
        </p:nvSpPr>
        <p:spPr>
          <a:xfrm rot="16200000">
            <a:off x="5825459" y="3886020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8C3987C-5D45-4F83-99FE-87711CA1AE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84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90"/>
    </mc:Choice>
    <mc:Fallback xmlns="">
      <p:transition spd="slow" advTm="53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709115-0520-480C-A6A1-6166802DDCB4}"/>
              </a:ext>
            </a:extLst>
          </p:cNvPr>
          <p:cNvSpPr/>
          <p:nvPr/>
        </p:nvSpPr>
        <p:spPr>
          <a:xfrm>
            <a:off x="0" y="5598366"/>
            <a:ext cx="12192000" cy="1259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EC7162-2545-4176-923A-E8F7C1A16D11}"/>
              </a:ext>
            </a:extLst>
          </p:cNvPr>
          <p:cNvSpPr/>
          <p:nvPr/>
        </p:nvSpPr>
        <p:spPr>
          <a:xfrm>
            <a:off x="0" y="5430416"/>
            <a:ext cx="12192000" cy="142758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00193B5-AE45-4F71-8402-AAE48C246212}"/>
              </a:ext>
            </a:extLst>
          </p:cNvPr>
          <p:cNvSpPr txBox="1">
            <a:spLocks/>
          </p:cNvSpPr>
          <p:nvPr/>
        </p:nvSpPr>
        <p:spPr>
          <a:xfrm>
            <a:off x="0" y="5734826"/>
            <a:ext cx="12192000" cy="8187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Ditty 2:Story Green Words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EB9D58-D73E-437F-8BA3-DA7F94F9CAF5}"/>
              </a:ext>
            </a:extLst>
          </p:cNvPr>
          <p:cNvSpPr txBox="1"/>
          <p:nvPr/>
        </p:nvSpPr>
        <p:spPr>
          <a:xfrm>
            <a:off x="1029810" y="843379"/>
            <a:ext cx="8859914" cy="2352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2C008E26-FF3C-466A-8F61-4E03CEB8D2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873531"/>
              </p:ext>
            </p:extLst>
          </p:nvPr>
        </p:nvGraphicFramePr>
        <p:xfrm>
          <a:off x="561753" y="1183956"/>
          <a:ext cx="11068494" cy="33018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89498">
                  <a:extLst>
                    <a:ext uri="{9D8B030D-6E8A-4147-A177-3AD203B41FA5}">
                      <a16:colId xmlns:a16="http://schemas.microsoft.com/office/drawing/2014/main" val="2780680836"/>
                    </a:ext>
                  </a:extLst>
                </a:gridCol>
                <a:gridCol w="3689498">
                  <a:extLst>
                    <a:ext uri="{9D8B030D-6E8A-4147-A177-3AD203B41FA5}">
                      <a16:colId xmlns:a16="http://schemas.microsoft.com/office/drawing/2014/main" val="4065993027"/>
                    </a:ext>
                  </a:extLst>
                </a:gridCol>
                <a:gridCol w="3689498">
                  <a:extLst>
                    <a:ext uri="{9D8B030D-6E8A-4147-A177-3AD203B41FA5}">
                      <a16:colId xmlns:a16="http://schemas.microsoft.com/office/drawing/2014/main" val="3708375227"/>
                    </a:ext>
                  </a:extLst>
                </a:gridCol>
              </a:tblGrid>
              <a:tr h="1242921">
                <a:tc>
                  <a:txBody>
                    <a:bodyPr/>
                    <a:lstStyle/>
                    <a:p>
                      <a:r>
                        <a:rPr lang="en-GB" sz="4000" dirty="0">
                          <a:latin typeface="Comic Sans MS" panose="030F0702030302020204" pitchFamily="66" charset="0"/>
                        </a:rPr>
                        <a:t>rat -&gt; rats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4000" dirty="0">
                          <a:latin typeface="Comic Sans MS" panose="030F0702030302020204" pitchFamily="66" charset="0"/>
                        </a:rPr>
                        <a:t>hat -&gt; hats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4000" dirty="0">
                          <a:latin typeface="Comic Sans MS" panose="030F0702030302020204" pitchFamily="66" charset="0"/>
                        </a:rPr>
                        <a:t>croc -&gt; crocs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6884676"/>
                  </a:ext>
                </a:extLst>
              </a:tr>
              <a:tr h="816053">
                <a:tc>
                  <a:txBody>
                    <a:bodyPr/>
                    <a:lstStyle/>
                    <a:p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9032739"/>
                  </a:ext>
                </a:extLst>
              </a:tr>
              <a:tr h="1242921">
                <a:tc>
                  <a:txBody>
                    <a:bodyPr/>
                    <a:lstStyle/>
                    <a:p>
                      <a:r>
                        <a:rPr lang="en-GB" sz="4000" dirty="0">
                          <a:latin typeface="Comic Sans MS" panose="030F0702030302020204" pitchFamily="66" charset="0"/>
                        </a:rPr>
                        <a:t>sock -&gt; socks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617156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A58175DF-7E0B-4249-9FE8-AA65365CABB7}"/>
              </a:ext>
            </a:extLst>
          </p:cNvPr>
          <p:cNvSpPr/>
          <p:nvPr/>
        </p:nvSpPr>
        <p:spPr>
          <a:xfrm>
            <a:off x="256953" y="978194"/>
            <a:ext cx="11678093" cy="3732029"/>
          </a:xfrm>
          <a:custGeom>
            <a:avLst/>
            <a:gdLst>
              <a:gd name="connsiteX0" fmla="*/ 0 w 11678093"/>
              <a:gd name="connsiteY0" fmla="*/ 0 h 3732029"/>
              <a:gd name="connsiteX1" fmla="*/ 11678093 w 11678093"/>
              <a:gd name="connsiteY1" fmla="*/ 0 h 3732029"/>
              <a:gd name="connsiteX2" fmla="*/ 11678093 w 11678093"/>
              <a:gd name="connsiteY2" fmla="*/ 3732029 h 3732029"/>
              <a:gd name="connsiteX3" fmla="*/ 0 w 11678093"/>
              <a:gd name="connsiteY3" fmla="*/ 3732029 h 3732029"/>
              <a:gd name="connsiteX4" fmla="*/ 0 w 11678093"/>
              <a:gd name="connsiteY4" fmla="*/ 0 h 373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8093" h="3732029" extrusionOk="0">
                <a:moveTo>
                  <a:pt x="0" y="0"/>
                </a:moveTo>
                <a:cubicBezTo>
                  <a:pt x="3284007" y="55857"/>
                  <a:pt x="6877783" y="-122729"/>
                  <a:pt x="11678093" y="0"/>
                </a:cubicBezTo>
                <a:cubicBezTo>
                  <a:pt x="11645389" y="889500"/>
                  <a:pt x="11590677" y="2777617"/>
                  <a:pt x="11678093" y="3732029"/>
                </a:cubicBezTo>
                <a:cubicBezTo>
                  <a:pt x="7263917" y="3743930"/>
                  <a:pt x="3726316" y="3624528"/>
                  <a:pt x="0" y="3732029"/>
                </a:cubicBezTo>
                <a:cubicBezTo>
                  <a:pt x="54452" y="3129223"/>
                  <a:pt x="16533" y="118064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74068101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807A955-183F-4762-A847-9DE3BA3343D2}"/>
              </a:ext>
            </a:extLst>
          </p:cNvPr>
          <p:cNvSpPr/>
          <p:nvPr/>
        </p:nvSpPr>
        <p:spPr>
          <a:xfrm rot="16200000">
            <a:off x="1364033" y="1735668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7DF5E7E-F327-4F3C-992A-B4C29631E9F8}"/>
              </a:ext>
            </a:extLst>
          </p:cNvPr>
          <p:cNvSpPr/>
          <p:nvPr/>
        </p:nvSpPr>
        <p:spPr>
          <a:xfrm rot="16200000">
            <a:off x="5263518" y="1735668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9C9FCACC-BB1A-400F-9922-27DEF78358D2}"/>
              </a:ext>
            </a:extLst>
          </p:cNvPr>
          <p:cNvSpPr/>
          <p:nvPr/>
        </p:nvSpPr>
        <p:spPr>
          <a:xfrm rot="16200000">
            <a:off x="9144263" y="1732912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C5993AC9-CC4A-42AE-AE87-6277A474F128}"/>
              </a:ext>
            </a:extLst>
          </p:cNvPr>
          <p:cNvSpPr/>
          <p:nvPr/>
        </p:nvSpPr>
        <p:spPr>
          <a:xfrm rot="16200000">
            <a:off x="1716087" y="3821728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CD0F325-809E-482B-B442-A02FFA73D5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254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20"/>
    </mc:Choice>
    <mc:Fallback xmlns="">
      <p:transition spd="slow" advTm="56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709115-0520-480C-A6A1-6166802DDCB4}"/>
              </a:ext>
            </a:extLst>
          </p:cNvPr>
          <p:cNvSpPr/>
          <p:nvPr/>
        </p:nvSpPr>
        <p:spPr>
          <a:xfrm>
            <a:off x="0" y="5598366"/>
            <a:ext cx="12192000" cy="1259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EC7162-2545-4176-923A-E8F7C1A16D11}"/>
              </a:ext>
            </a:extLst>
          </p:cNvPr>
          <p:cNvSpPr/>
          <p:nvPr/>
        </p:nvSpPr>
        <p:spPr>
          <a:xfrm>
            <a:off x="0" y="5430416"/>
            <a:ext cx="12192000" cy="142758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00193B5-AE45-4F71-8402-AAE48C246212}"/>
              </a:ext>
            </a:extLst>
          </p:cNvPr>
          <p:cNvSpPr txBox="1">
            <a:spLocks/>
          </p:cNvSpPr>
          <p:nvPr/>
        </p:nvSpPr>
        <p:spPr>
          <a:xfrm>
            <a:off x="0" y="5734826"/>
            <a:ext cx="12192000" cy="8187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Ditty 2:Snap snap</a:t>
            </a:r>
          </a:p>
        </p:txBody>
      </p:sp>
      <p:pic>
        <p:nvPicPr>
          <p:cNvPr id="6146" name="Picture 2" descr="No description available.">
            <a:extLst>
              <a:ext uri="{FF2B5EF4-FFF2-40B4-BE49-F238E27FC236}">
                <a16:creationId xmlns:a16="http://schemas.microsoft.com/office/drawing/2014/main" id="{EE46374F-5977-483A-AB17-56DE35F21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3018854" y="-1680925"/>
            <a:ext cx="5430415" cy="879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C1C4E1B-2275-459C-BCAC-E9BC5E91A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4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06"/>
    </mc:Choice>
    <mc:Fallback xmlns="">
      <p:transition spd="slow" advTm="15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3.2|3|2.6|2.3|2.7|3.1|3.5|3.8|3.4|3.3|6|3|2.3|3|2.6|1.5|2.2|2.3|2.6|1.9|1.4|2|1.7|1.8|2.1|1.2|2.5|2.7|1.9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6.7|10.5|10.1|10.2|9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6.3|10.3|7|9.1|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5.1|10.5|12.3|1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6.9|9.2|8.4|9.6|9.1|9.8|8.3"/>
</p:tagLst>
</file>

<file path=ppt/theme/theme1.xml><?xml version="1.0" encoding="utf-8"?>
<a:theme xmlns:a="http://schemas.openxmlformats.org/drawingml/2006/main" name="Retrospect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65</TotalTime>
  <Words>148</Words>
  <Application>Microsoft Office PowerPoint</Application>
  <PresentationFormat>Widescreen</PresentationFormat>
  <Paragraphs>69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Calibri Light</vt:lpstr>
      <vt:lpstr>Comic Sans MS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Bethany Browning</dc:creator>
  <cp:lastModifiedBy>Bethany Browning</cp:lastModifiedBy>
  <cp:revision>10</cp:revision>
  <dcterms:created xsi:type="dcterms:W3CDTF">2021-01-12T11:25:37Z</dcterms:created>
  <dcterms:modified xsi:type="dcterms:W3CDTF">2021-01-12T16:37:27Z</dcterms:modified>
</cp:coreProperties>
</file>