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153CD-42C2-F645-BB27-95F6990C13DD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800BB-A749-024A-88AB-81E4D2DF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2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800BB-A749-024A-88AB-81E4D2DFFF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8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2508-BD65-7742-AF90-B2C79EBD35E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330E-9142-464F-9D66-56D339870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Learning intention: 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Number bonds to 100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4841" y="623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Have a go at answering these questions: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60 = 		4. 100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90 = 		7. 200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120 = 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10 =  		5. 100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100 = 		8. 200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60 = 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70 = 		6. 200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70 = 		9. 200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150 =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1310" y="538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Recap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Last week we were adding numbers using our number bonds to 100.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week we are going to subtract numbers.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complete these questions by filling in the gaps: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 + ___ = 10 		4 + ___ = 10 		8 + ___ =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+ ___ = 10 		5 + ___ = 10 		9 + ___ =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 + ___ = 10 		6 + ___ = 10 		10 + ___ =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 + ___ = 10 		7 + ___ = 10 </a:t>
            </a:r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4883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Fact families 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Fact families are related addition and subtraction calculations which use the same numbers.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 + 4 = 10 			10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4 =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 + 6 = 10 			10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6 =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5 + 15 = 20 		20 </a:t>
            </a:r>
            <a:r>
              <a:rPr lang="mr-IN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5 = 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15 + 5 = 20 		20 </a:t>
            </a:r>
            <a:r>
              <a:rPr lang="mr-IN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15 = 5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772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subtract multiples of 10, we can use our understanding of our number bonds to 10  and fact families.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40 = 	60				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 + 6 = 10 </a:t>
            </a: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so...10 </a:t>
            </a:r>
            <a:r>
              <a:rPr lang="mr-IN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4 = 6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x 10        x 10       x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					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mr-IN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40 = 60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2262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Subtraction 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 						Remember to use 								your number 									bonds to help you!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mr-IN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50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Subtraction 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mr-IN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50 = 50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5 + 5 = 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mr-IN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5 = 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100 </a:t>
            </a:r>
            <a:r>
              <a:rPr lang="mr-IN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50 = 50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74897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subtract multiples of 10, we can also use our understanding of our number bonds to 20.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30 = 	170				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+ 17 = 20 </a:t>
            </a: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so...20 </a:t>
            </a:r>
            <a:r>
              <a:rPr lang="mr-IN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3 = 17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x 10        x 10       x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					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00 </a:t>
            </a:r>
            <a:r>
              <a:rPr lang="mr-IN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30 = 170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2455" y="538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Subtraction 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 						Remember to use 								your number 									bonds to help you!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00 </a:t>
            </a:r>
            <a:r>
              <a:rPr lang="mr-IN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20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200" y="945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Subtraction 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00 </a:t>
            </a:r>
            <a:r>
              <a:rPr lang="mr-IN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20 = 180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+ 18 = 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mr-IN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2 = 18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00 </a:t>
            </a:r>
            <a:r>
              <a:rPr lang="mr-IN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20 = 180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200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197</Words>
  <Application>Microsoft Macintosh PowerPoint</Application>
  <PresentationFormat>Widescreen</PresentationFormat>
  <Paragraphs>72</Paragraphs>
  <Slides>10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Learning intention: Subtract numbers</vt:lpstr>
      <vt:lpstr>Recap</vt:lpstr>
      <vt:lpstr>Fact families </vt:lpstr>
      <vt:lpstr>Subtraction</vt:lpstr>
      <vt:lpstr>Subtraction </vt:lpstr>
      <vt:lpstr>Subtraction </vt:lpstr>
      <vt:lpstr>Subtraction</vt:lpstr>
      <vt:lpstr>Subtraction </vt:lpstr>
      <vt:lpstr>Subtraction </vt:lpstr>
      <vt:lpstr>Task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Subtract numbers</dc:title>
  <dc:creator>Charlotte Craggs</dc:creator>
  <cp:lastModifiedBy>Charlotte Craggs</cp:lastModifiedBy>
  <cp:revision>4</cp:revision>
  <dcterms:created xsi:type="dcterms:W3CDTF">2021-02-07T15:45:03Z</dcterms:created>
  <dcterms:modified xsi:type="dcterms:W3CDTF">2021-02-08T18:50:48Z</dcterms:modified>
</cp:coreProperties>
</file>