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1"/>
  </p:notesMasterIdLst>
  <p:sldIdLst>
    <p:sldId id="256" r:id="rId15"/>
    <p:sldId id="262" r:id="rId16"/>
    <p:sldId id="258" r:id="rId17"/>
    <p:sldId id="260" r:id="rId18"/>
    <p:sldId id="265" r:id="rId19"/>
    <p:sldId id="266" r:id="rId2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48" d="100"/>
          <a:sy n="48" d="100"/>
        </p:scale>
        <p:origin x="1458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17FC6-4D62-4083-A51D-699B1762CCD9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7FB-777E-45E6-8E36-7C1765DD9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94B4-C569-4457-98E2-2C788D1B6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E79FF-4F62-46AA-BEEF-A8F7C5FFA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355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E586-105A-4C78-9B5A-880B0EB5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4239F-0544-4BDA-91B1-0F141A57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539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3C39F-A885-4F3D-A487-866A4B4A8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9860-1224-420E-92C2-C773EBF38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0423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850FF-DB91-4ED2-9666-95C7229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2E20B-6F3E-4111-99FE-39C35A801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9236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1EA0-8F75-4D9B-869E-09BEA44F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A8-4400-4F25-9978-AAE10808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583548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4661-B5E6-4A9E-B61E-BE26D3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E02F-42C0-4272-9F7C-26734DDB6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8B7B-B49E-4AEF-A818-02339BB9E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1808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4CE-147A-4DFC-92D0-4C33F104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262E7-7A5D-4990-ADA1-822F7A5B7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D0C15A-6635-4F2E-B244-45B0CD29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8276D-059B-4C42-8F85-33F3E789C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FE9D4-88F0-44D1-9B67-8A56FC420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722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3959-E2E7-4289-93BB-EC0FDFE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9560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60399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6D17-0433-4E61-A362-59BB29CF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6BFE-E9F6-48C4-85D5-A3A929A3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EA2CF-9B4D-4A57-9784-6AFA00EB1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1805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2113-D84E-4258-8EB6-63B6B331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B31CA-FDED-4374-A8E7-0FC70E155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B0BAB-A2C0-4DB6-A9A0-F874BE1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5075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EF65-21A5-4A3D-95FD-21F52C0E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C8B25-D999-4681-B382-8205BEECE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52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37B04-D2BF-4357-A7B0-BF8F3A763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0A567-8DC2-4BED-B732-12FBDC30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32245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4EEFA-E29D-4826-AF89-BE0A1C670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E9BD4-0E2A-43E2-8543-5E6414EBA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1190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2341-71B8-4417-A922-22C9A00AE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6B4B8-B807-4C4D-A4D0-499FBF6F7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753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EE26-891C-4817-9A30-DD0EF98C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F1B8-D80B-487D-B8EC-5CFC6D7D0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252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6B4A-0CC6-46FF-BC99-5D0729AE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8F87A-5AE3-4612-B897-86CD1F65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69123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9D9-F131-41AF-83A9-A15484B3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6261-8140-40F4-83A8-28BC9D3AA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A4117-114F-4456-A512-15BD342AC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800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7C03-38FF-4C2C-9692-0C09BA6D2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03350-83B6-4FE7-A9B0-D019E8029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CB66E-5F61-4B8B-88C6-891718FFB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9F07C-644A-48C3-91F4-625DD0CD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FFDF6-2FC9-47AE-A161-11982B945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5726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0A27-D441-4B5E-975F-55F32609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015072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45587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34EA9-6267-44D2-9B7F-9EAC2AA7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BD16-6935-4CC2-A281-EC0353DF1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F1F44-295D-4E19-8E61-DC77F0E6F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4710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6467-334A-4DDF-A371-9B7B3AC4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498A9-5F75-4638-A37A-AD82C0525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A340E-50A9-4551-9FF0-2F9ADACF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42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9E6-7782-4290-8E99-977B799C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B83F5-5982-4267-8EBD-088045D6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8564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F0F80-A049-44AA-BEE9-16A4AF5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E0611-E6DE-4A99-8AB2-5D2C48E1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16148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5F69A-E71F-4108-B4BE-82640AC59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42A0-A955-4B3E-A7A3-B8BE5792A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2616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FAAA-DB6D-4B6F-B117-403A1C142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C8F50-A6F0-44CA-B467-614410A72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835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57EF-4D47-46DE-9253-36BD2400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35E0-061A-40E5-B23A-FE6C42228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3878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8295-A7E6-46D3-A6A1-9A5EFFEE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DC433-70B0-4AF3-8262-7D07754E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9121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CD0F-B151-4EC2-B447-E8334C98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94159-9E76-4B12-9AB5-B01F04713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9DBEB-60F5-4A65-91DF-732738A3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7817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F38F-B3B4-4896-8661-7569C0E36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F2B75-BAF7-4A4D-BCB5-8408CC53C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4B2F0C-76DF-4C24-BC12-F98579208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3525A-D122-4F5E-8254-45FD1E359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267F4-80AD-4C71-8D96-6D0D5ED3A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4736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379D-F674-4292-8370-3EA51556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4798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0194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4EEC8-2B89-4D51-A655-6F05CEB7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7A3E-1F33-4EC7-A6AA-6F85A620B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50DC4-15E1-47B2-910F-EAA464E0A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1D7-97E6-4116-91F5-21FE634F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A61F-64C1-4456-817E-8D94C061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91074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8620-FC90-4530-87DB-2D2651A6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6FD0A-26AE-41D3-9336-19190BBC0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663E5-C8DA-454A-A444-0CB74D02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96168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2A71-DB46-437E-B2BB-A4262B39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D1B67-4B96-471D-8896-05134752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96571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FC8726-96C2-4120-B2F9-47B7372BC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0F8F1-2A6F-42FA-9E83-4F9C9217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4271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F96D-D233-451D-A175-DF2C2E950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B8C33-3B15-4F04-89F4-A4E1658B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086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447C-93FA-4A06-8408-190CB62D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850A-46A5-40E8-8761-02680F736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719034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A7F4-5D62-49A0-BD9D-3D8DB64B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1BF34-B822-4829-8ADB-3118EA477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032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5CC-C1AC-440C-BF77-30EA713A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E7AD-0198-4A0C-9FA1-B7232D34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F4115-6E55-4B8F-9AF2-CBE3C20E2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99842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AA0D-796A-4019-B0B8-0012B65D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C6CF-916A-48BB-9660-255ED7723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70C9-EE8C-4F48-9395-14BC2B40A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92E24-476A-4BBD-8D69-84AB4DD57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D2E59-745D-4762-BFCD-A1D0DBF0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2660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8C21-EFB6-4BDE-A939-A7421C0D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81515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19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B39-E2C6-4F54-8453-66F0AD2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E165-45C7-43B7-902B-64A33E913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18837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99C-FA41-4781-AC35-9DE4E5EF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930D-6599-45D4-89F8-22A353F7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20F5A-084D-40B9-97E4-EBED1576C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96561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F249-7738-460D-A830-912A3E46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D5CFC-0C82-4D42-AA00-D632A656B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21535-B167-4E68-A0E9-73BE918DA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6723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2573-6711-4F0B-88E1-8486838B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BDD44-32AD-4A1F-9480-6A51FE118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695200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FFC7C-729D-49C1-B984-BE3239331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8A7DF-94F0-421D-8E77-81E9BD526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2065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69BB-5A11-41FB-9CE2-98FF01537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27D4B-8C86-4C01-9B06-1846911C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32426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FA00-59A4-44DD-948D-D73CDCF4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3211E-CD50-4514-8721-EF5E25BD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641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B5FC-FE37-4F04-8B44-A8305A7A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32FE5-9C5D-4028-A56E-F20C339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902190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DBE8-F3A2-4C68-B8A8-54BD747B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17900-9B2D-4ADE-B073-A52E5E517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2C244-2EB8-4D55-B423-C0F1A5A9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1374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721D-51D1-4B70-AB4D-A96A426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68246-E959-4F47-A761-DC163A4FC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D70C5-9E76-4F72-B2F0-FCA78D43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4821C-A395-454F-8789-4436F88AF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88F00-F742-47DA-87AD-32F0B5DB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35847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9D73-716E-4B48-A926-D3A7B53D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37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95FC-5C3A-494D-9894-B9FD0317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3D5B-9CA5-4D2E-975B-36673C03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B397B-5FBC-424D-939E-67E0451A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29649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36857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F1A4-F011-46AD-840E-C66F6FBA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38F7A-C341-4BB0-B20C-69EC600E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99CF-4864-41DB-ADEB-D613D3C4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83767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F566-5C95-4BC9-B483-F6402AC04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4CE60-D2F6-4437-8EA7-B13CC1A4A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55714-48CB-44F9-99B8-F559380B6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03520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DBC7-C7D9-435E-87B9-76BEF516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B1139-3717-4884-BAF4-7415BE65E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7279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5DD6E-89AD-4FCC-B9BB-308460952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0213D-E49B-4161-A537-0AABF055A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671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8AA7-4801-4C76-A2BE-64C6A1C5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EA1A-8EE9-4BFF-91D4-A3878113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92C94-533B-49A4-A6E5-DA54DB11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3CA6B-8C30-4685-B01F-0D0E8F256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CDEFE-4F62-43EE-8326-632853AFF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0489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C9E6-00ED-4ADC-BD80-714E6421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818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2708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CEBD-0F25-42D1-AB06-DB02DA0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1809-B4EB-43B9-B4DC-FCE3856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8B0C1-8ECA-437F-B8E6-E7E1C24D5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0688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60-4528-4F01-80A9-CF2102EA3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B9FB9-37A5-46F0-85B8-95C7F8F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298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9C2CD-D1E0-463B-A99A-8C75BB5F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7AFDD-5C1C-4334-B285-188822EA7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82D25-DD7E-412F-8534-6FE9A7583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4251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BE64-9454-4F2C-9179-011570EB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B8BBC-6A87-4AD2-BDCA-77E39919C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163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1A0B7-9CB4-4BD0-BAF6-52FA2C0DA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A4637-376D-4660-897A-E4E6C2552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3007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2CD5-CA4E-4710-BD5E-5F0892A7B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7ECA4-381D-40F2-923D-CE7B1D4C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8352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3C71-1CFB-45AB-89F6-62DDDA37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52539-3A01-4F4C-870E-55FDAEA95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331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B2F9-07A9-459B-AB08-683E9BD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0D955-D14E-4BB7-84DF-6D8027B57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8969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8CF6-F721-4BEC-97A3-484AB1F4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176FD-21DE-425D-9236-4A0954975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CD214-2F72-4BFA-8511-4B63068E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196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8662-92CA-46DA-94EF-F27C5D9E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9E2E8-2A85-498C-BD5D-C41CDA912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2663-4EBD-42C3-879F-32EEA7E59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AEF24-9BAF-4D3D-B0FB-F72FCA92F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AA03A-01AD-48D4-8CDC-C41BC7F47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4840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F2E9-6F9F-43C1-8484-7DF82784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54464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91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0837-1F9B-4DDE-AA48-DEEBB7D5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609C3-44BD-4979-926D-C2853959B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6473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5704-C83C-4908-9EC2-5BA73812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B533-CF4B-40E3-8AFF-740E0ECF3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D3792-7482-4824-8D1E-3F87BBABA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761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5211-7523-4956-A8ED-6C634CF3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6CAF0-BA9B-42FB-A094-5D78F297F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29FF4-15E3-4F15-BE55-473B6500E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455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6F57-A706-4201-B9CF-6C9DC8A46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F599C-7A90-47FC-B5E6-FC44914B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07887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3E628-1472-44AF-90E9-E55248B54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DFCEA-0121-4760-A570-59598818B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803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553A-D11E-4E7A-A04F-0DF49D07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42DBC-1157-43B3-81EA-AEBB1EB06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2646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9FB8-8E3C-41FA-B402-0CBBD83D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D005-6809-421F-9C80-7D8A3B20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529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032A-C607-4A3E-AB6B-61AE6B25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1F333-F46F-40BF-AFF1-CC5A332A5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902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78E0-0266-4D16-8E47-5F1FF986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358E-58AC-42CB-A327-624794E5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E37B6-D075-4AC1-B2D6-57175C4B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24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C414-3F49-4E4A-B6C0-F28C439A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11CEB-5959-4642-A8B3-5B88DCFC5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758F8-A53E-4AE5-8603-43D2B1C18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441D5-726D-44C1-8F75-8E44CECA1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F03C7-48A4-490E-9B36-6C1E15BA1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681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B2A9-307B-43A8-8BB1-3EBCB13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4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40B0-FEBA-46C3-9C6F-83A07FD2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7AE09-F1D0-451F-976B-6AC17E51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9129C-4517-4A42-8C5E-6481CEF32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5800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79560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4886-23F2-45DF-A5D3-EA59DD5F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947D8-1A3D-457D-9085-CFCE21B10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52E7B-105C-47EF-9BFC-B187EF6E1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8459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0072-A101-422C-91B0-C65CD9F5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4EDC2-592E-4088-8BB1-CD539112C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B0367-3BCB-48CC-B313-24F7C8D81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7178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FBD2-4148-4F5A-B44F-9BC2F37F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F909D-66F9-468D-90E4-EAB03834D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7487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2AC0B-4DCD-414D-A2EE-2A57ABE20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24E0-9A6D-48DB-A8F9-5AF8DD304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3529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87AC-7631-486C-9229-BCB733763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96F76-3007-4D6D-A402-80176915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426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6B0F-9074-496B-B5C2-C0327FB2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4072-DCDD-4540-88B6-FAE42C4D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605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0C60-F899-488F-90D3-1B815A3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57CBF-DEBA-4E5F-82C5-533D64CE2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7240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213F-25C6-44F2-9FF7-625BE40B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3ED9B-123D-44D3-A145-B57AA4FE9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CDA13-9B6D-4260-899C-A093094D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08702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CDE-E02A-424C-9BC0-9B46FE86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9F88-6BA2-4B75-9843-2F17E1904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FC7BA-BFFE-4939-9A03-17836E59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94D5EC-5E3D-42DA-B565-2335D37E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AFCA2-1375-4FB2-A0BA-CE32EAE57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5352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2A00-6D65-4CBE-B510-FB7A2226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FC2B7-14DB-4E56-B2A6-030028304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E77D-C9A6-4F9E-88F1-F985F6CB2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067EF-1D00-415A-A6BD-40C9FE59A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F6012-F0F3-4EB2-8646-9546FD451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085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8C47-EDCF-4008-A397-6265DD07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1953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1193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1FDE-839B-4147-B915-CF2D70EC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9BD95-2C52-4E3D-B57D-D7179636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3F9F-36D0-4D43-BABA-B17D88E7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70796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0804-B343-4215-BFF6-E5E30E54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E11EDF-4DFA-41F0-8C2D-7F40AD4A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B0452-9884-4455-9DE7-0D0C70F06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83444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36FA-0EF3-40A0-8C9D-DA93F804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79397-4DFE-4D8D-B70D-00E15AF5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642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6E0AB-DF95-487A-95CA-304673BE0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C42CE-C2AE-4075-9C22-AC9BABF45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346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D5D7-E670-4620-B1D2-0C6BC16F8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430ED-45F6-48F3-87B8-64316C30C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925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EED4-701A-4B5D-B274-526998C9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A369-52D6-4C64-A6B7-27DD3A22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37AA-8EDA-4699-BB01-58261CFE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AF49-C601-424B-96CA-8E0ECE896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15370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F2FB-0578-4A72-A208-8B5FF3C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87C51-BF6F-493F-9FD0-625F17801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9E145-0491-4152-81FB-7A85315F3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462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228F-0843-4EC4-AE12-F51507AB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598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67B0-0C2C-4F84-9178-21A924D8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06243-F45D-47B0-A466-D48A8BBB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A7308-53DC-4C95-8DE8-EF5572CF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C3E14-E15C-4DF4-97A1-8B596F08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1D92D-5923-4DE0-857B-A5210A51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424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C5A09-26CA-4280-9D0E-634E44D9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67803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91921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C620-FF15-4695-92FA-63A7DF63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4778-EC14-4FB3-8F4D-BDAC67B6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27F06-B69C-4381-A1CB-0DDECE9B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3217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9942-1D3F-4DA3-AEED-230CF52DB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C4FB7-3220-419C-A558-9E501C3EA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15B3D-FDC4-4DE0-A008-6B920D93A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7297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FD61-AC89-400B-8F31-C98BBE10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023F1-7C47-4F83-9915-C1FF669D6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1498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8BE88-ACAB-458E-B888-47EC0662A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642723-4A92-44D7-89C9-F029485F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3922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B9D0-56BA-43C7-AF07-6E1308DC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4C1AE-4291-4A25-B716-4AD26E687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8898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1996A-FBE6-4A09-B08B-9153C3EF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7F9D-CFC2-41DD-B8AB-C071C2859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2717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5C83-26FF-4201-AB14-1DF519082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92F2-5858-4A8D-A8FF-7E564918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924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6097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EEB9-AD40-49B7-BE77-B3EBEE6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F0BA-5A23-42E1-A5B1-624BD51FC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9E75F-7AFC-4624-8C77-2C8E54D3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43262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6E7E-8586-40CB-9821-279FB58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F042-43B7-4BE1-BA9D-0FC63A93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9C5C0-DEF5-4B9A-81B2-4EF025C2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4C1F3-CD41-443E-BF27-FA32A8608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00352-261F-4FDF-8707-2A8CA03E8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8823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152C-430B-4D1D-B106-9557D50B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9191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260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1E7A-98CD-4482-9FDD-6ADA6D9D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D8C64-4CA2-4425-897F-885B20BE0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0973D-639F-46F8-94E8-5059CCEF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48207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43CD-59BD-47CC-A232-ABB56379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5AC95-B72A-4445-9C63-FF14A57AF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27762-74D4-4F60-B765-415535AC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31958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8C640-2840-47BB-9546-80D75888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70B1E-46EF-41CD-8E2D-6DBAD2C1A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5926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E9530-D5BE-4675-BCB1-C9BE6B560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968C4-55E6-4DAE-A8C6-6A13C9C5F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1376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DF67-E463-4429-9465-98BAE6B73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B6234-B859-4FC1-84B4-227FD6E8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377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BE104-8F56-4DE4-8BBC-BD3D5059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6681-CD75-4A5B-A4CD-ECC31FE42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9608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FC7E-3DEC-47A1-8113-BCC91C0E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661E-2278-4D99-AFC6-F1A532CB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A48FF9-7F6C-4679-BFC3-1AC1C0D85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6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1F4E-4D74-430E-AF7C-07CA8B82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0238-03B5-4371-A6C2-24C0144A2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38157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DFEA8-974B-43E8-8D61-750195D6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5047-6538-4C11-8049-0A5F5694E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924B7-3A9E-4E32-A825-67D623B1C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3819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6B1B-A7E2-42F0-8B1C-19219343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CD4D-E449-442B-A104-74D1354CF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F6686-DA46-4332-B3B7-31E703BC9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62849-84C1-4731-B8F4-B4267001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2FF0AC-8CE9-4FF5-8299-C392FA38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9427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785B1-EA68-4CFC-B1D4-53217AB8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6664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11557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485A-AD85-4B5A-A67A-C8B749D5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50D6E-2F4B-4A8B-93C3-A898E771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C6A30-9AE2-4041-9573-C0631F7A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1576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EBD-F2EB-47F5-A4AE-45D8BF1D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4EA7D-BD6B-4B6A-88F7-5522317B7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19493-1367-490A-907D-14258822C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86871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D63F7-50E1-4A11-B340-8F46F0D6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3690D-7EEC-4760-B017-AA66C668F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30819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24D1-4355-4408-9BEE-478E9D1EC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EF9E3-FBBA-46F5-8B46-79066AFF0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0142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6752-ECCC-4DF7-A4D3-779DF8DDA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BFB39-430E-4A38-8A50-0164A79BF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74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0C56-F17D-4D5A-BE65-6D83511D5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BA12E5-AB63-41D2-A3BB-20C2BE4F9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3FF4E-9731-4D5A-9912-124EB2E7F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5561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8CE4-43E8-41FD-AA70-6E1FB3D8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EF93C-B0D6-4C09-9FFD-EBB47C6B7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9073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1A04C-C6F5-4F7F-8CA9-64A94AE5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C8A8-3A69-4996-A5FD-F73D2251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91134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37E3-04A8-4F47-845E-99134151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8FED-9C7C-4A7F-A848-170E7B22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D3E90-D636-4A2E-9570-36313FBD9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4128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5651-DE00-4C0A-8DC4-7D15E813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0ECC6-E423-4859-A953-C37BF86B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C06C3-9975-4EE9-BC41-16D648D1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B1AFA-D7AB-4846-89E6-C43855DE3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EA16A-507A-4D0F-BFC6-662AE91C2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7489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EB3E-346F-4D00-87EC-56736B3B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2264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6724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0724-EAE8-4035-BBBD-E954F7BC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A529-0EB9-406A-89B0-AED6426F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D8F9F-FD2B-42D9-A31A-835B1E06C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726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049-85B6-4926-B9F6-701EC87A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D852-1AAF-4556-A8E1-4BCEF4CD7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1F778-012E-41DC-8636-5CA6C0CC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0141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FBB7A-5AA3-4AFB-9B5D-69C72A92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F42EA-D7B1-4946-BB9F-8D799D1A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56717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D0C09-0A45-4C59-8F69-C785419B51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00F0A-67A2-47D5-808A-5B373A415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327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C7EC82F-AFAC-403F-B7C0-7C5AC2AF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060C068-22B4-4BF7-94D0-3701F829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21D144F5-9556-4C99-87FF-CFC463456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B7F72D19-ED6F-44AA-8295-98605F440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4F2C11A-D4DC-4E74-90CC-3205221BC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6078B3E-F5C7-488F-B184-F32ED9F77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4023466B-A525-4A92-AA66-A3B00E954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883F0F4-6F80-4E02-879E-6CC70A60C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CE58D207-82E1-408D-B9A5-D64B848F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3322E824-752E-47A6-AD86-83ACD816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33E56EBD-A1B9-44E9-B907-1CE19012F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3E1E6539-420E-491D-8994-CAC022EC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B8460BD9-4F47-40A5-9891-D3EE42D67D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573E26B-5BEE-4C67-A08E-5420D4884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71683967-4326-41EB-85F2-9E8251FF5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9385C69-7D9F-4A14-8BBB-B216A805C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3F68D681-A2F7-41A7-B4D4-F9D91E4F9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3989C2E-8551-472B-B8D1-07662293D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D66B362C-60BA-4C92-A275-C6F90386C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6338D2B-AF23-44D7-B36B-070810E22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70088D1-EA8C-4CBC-86D8-1E2293A20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B3BAB51-FD7C-4A07-A2D4-FE99D9FBD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140496"/>
            <a:ext cx="10464800" cy="3302000"/>
          </a:xfrm>
          <a:ln/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Aboriginal Art</a:t>
            </a:r>
            <a:r>
              <a:rPr lang="en-US" altLang="en-US" b="1" dirty="0">
                <a:cs typeface="ヒラギノ角ゴ ProN W6" charset="0"/>
              </a:rPr>
              <a:t>	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F42ED9-F12B-465F-944C-0CCF022C56F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268288"/>
            <a:ext cx="4853855" cy="304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E3847E-1439-4FF6-965B-F362793BEF3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4" y="5962104"/>
            <a:ext cx="4104456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14C04F-C659-49B4-BC0D-D3004C80B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56278" y="86545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47CD-0D3A-45CC-B915-D2246E25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2" y="3220616"/>
            <a:ext cx="12205356" cy="5467424"/>
          </a:xfrm>
        </p:spPr>
        <p:txBody>
          <a:bodyPr/>
          <a:lstStyle/>
          <a:p>
            <a:pPr algn="l"/>
            <a:r>
              <a:rPr lang="en-GB" dirty="0"/>
              <a:t>                </a:t>
            </a:r>
            <a:r>
              <a:rPr lang="en-GB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  <a:br>
              <a:rPr lang="en-GB" dirty="0"/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				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or drawing of your ideas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repeated decorative design.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				</a:t>
            </a:r>
            <a: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 mark, sign or word that represents 					an idea or object</a:t>
            </a: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				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0F8E439-D152-44C2-8FFE-E56BA3CDF050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3018"/>
          <a:stretch/>
        </p:blipFill>
        <p:spPr bwMode="auto">
          <a:xfrm>
            <a:off x="2613968" y="3306755"/>
            <a:ext cx="2088232" cy="131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icture">
            <a:extLst>
              <a:ext uri="{FF2B5EF4-FFF2-40B4-BE49-F238E27FC236}">
                <a16:creationId xmlns:a16="http://schemas.microsoft.com/office/drawing/2014/main" id="{2FA558D5-5EEF-4785-AAAC-757803258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4" r="55194" b="14522"/>
          <a:stretch/>
        </p:blipFill>
        <p:spPr bwMode="auto">
          <a:xfrm>
            <a:off x="2446306" y="6460976"/>
            <a:ext cx="2274736" cy="231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E03A6B-C61F-4569-A701-5A1BDA124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8904" y="8681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0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C8306BB-B8EF-4B42-98BB-7A7A781801D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2" y="2411912"/>
            <a:ext cx="4413313" cy="331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60F8E242-8ECE-49C9-8E22-CF1D951C995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98" y="1529556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8D25D005-4627-4F5E-A16B-EA34A579DD3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6" y="6398169"/>
            <a:ext cx="4656159" cy="282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0A9F2520-1D32-4340-9EC3-605F2FDC1E4E}"/>
              </a:ext>
            </a:extLst>
          </p:cNvPr>
          <p:cNvSpPr>
            <a:spLocks/>
          </p:cNvSpPr>
          <p:nvPr/>
        </p:nvSpPr>
        <p:spPr bwMode="auto">
          <a:xfrm>
            <a:off x="568181" y="372587"/>
            <a:ext cx="106490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Recapping from last week</a:t>
            </a:r>
          </a:p>
          <a:p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three different of Aboriginal Art 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4A09C2F8-AB35-48C3-B0A9-D6A4A31155FC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4673600" y="976313"/>
            <a:ext cx="779463" cy="11064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49DE7BF3-9FA4-4D04-96F7-3484A502614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5700" y="1108075"/>
            <a:ext cx="33338" cy="336073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7F206C83-6122-4394-8DE6-4D0A84322B63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7243763" y="979488"/>
            <a:ext cx="1308100" cy="126841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0D913F9C-E62E-4F95-A776-382EA79D9A44}"/>
              </a:ext>
            </a:extLst>
          </p:cNvPr>
          <p:cNvSpPr>
            <a:spLocks/>
          </p:cNvSpPr>
          <p:nvPr/>
        </p:nvSpPr>
        <p:spPr bwMode="auto">
          <a:xfrm>
            <a:off x="8232762" y="5083450"/>
            <a:ext cx="2984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 painting- X-ray fish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A0759813-5D24-4B14-9F07-5A09841E2979}"/>
              </a:ext>
            </a:extLst>
          </p:cNvPr>
          <p:cNvSpPr>
            <a:spLocks/>
          </p:cNvSpPr>
          <p:nvPr/>
        </p:nvSpPr>
        <p:spPr bwMode="auto">
          <a:xfrm>
            <a:off x="805089" y="6103634"/>
            <a:ext cx="1790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printing - Simple figures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B67FE80C-81D7-41B2-925A-2CBA07B35C03}"/>
              </a:ext>
            </a:extLst>
          </p:cNvPr>
          <p:cNvSpPr>
            <a:spLocks/>
          </p:cNvSpPr>
          <p:nvPr/>
        </p:nvSpPr>
        <p:spPr bwMode="auto">
          <a:xfrm>
            <a:off x="10246816" y="7808637"/>
            <a:ext cx="1660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Geometrical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2BC499-BB0B-4E69-B24E-5EC8F7A3C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2462" y="860950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FE62BC8E-4DA7-48C3-A1CC-05145BB8140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00F9EDF3-CA33-43CA-B366-C009E5985B0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43" y="1348408"/>
            <a:ext cx="5492750" cy="41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5A086173-46D8-43FD-BBD2-2BB2AF282517}"/>
              </a:ext>
            </a:extLst>
          </p:cNvPr>
          <p:cNvSpPr>
            <a:spLocks/>
          </p:cNvSpPr>
          <p:nvPr/>
        </p:nvSpPr>
        <p:spPr bwMode="auto">
          <a:xfrm>
            <a:off x="3019139" y="343584"/>
            <a:ext cx="5810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 in Aboriginal Art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06430E-48F4-4AAB-9E51-33144170114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1" y="5829013"/>
            <a:ext cx="4919935" cy="35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D80B9161-9140-4E3B-9AA1-9C8A7B2D3BBC}"/>
              </a:ext>
            </a:extLst>
          </p:cNvPr>
          <p:cNvSpPr>
            <a:spLocks/>
          </p:cNvSpPr>
          <p:nvPr/>
        </p:nvSpPr>
        <p:spPr bwMode="auto">
          <a:xfrm>
            <a:off x="6234656" y="6532984"/>
            <a:ext cx="5719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 in Aboriginal Art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35CE5A-229A-4E5A-BA28-4BD88844D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0792" y="789016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">
            <a:extLst>
              <a:ext uri="{FF2B5EF4-FFF2-40B4-BE49-F238E27FC236}">
                <a16:creationId xmlns:a16="http://schemas.microsoft.com/office/drawing/2014/main" id="{8CDE8F8A-D115-41BD-A0B6-AE8CDDFBB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4645"/>
            <a:ext cx="6479486" cy="69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">
            <a:extLst>
              <a:ext uri="{FF2B5EF4-FFF2-40B4-BE49-F238E27FC236}">
                <a16:creationId xmlns:a16="http://schemas.microsoft.com/office/drawing/2014/main" id="{31828543-8722-4A5A-B871-A82EA909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87" y="-139148"/>
            <a:ext cx="6479486" cy="69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80A39-B2EE-4360-874D-5640B611F7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18824" y="77516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6B95-31CE-44DC-B8F9-33BAEC36A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44" y="268288"/>
            <a:ext cx="11281072" cy="1296144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4D290E-4A7A-41FE-9516-67280C2787BA}"/>
              </a:ext>
            </a:extLst>
          </p:cNvPr>
          <p:cNvSpPr txBox="1">
            <a:spLocks/>
          </p:cNvSpPr>
          <p:nvPr/>
        </p:nvSpPr>
        <p:spPr bwMode="auto">
          <a:xfrm>
            <a:off x="564659" y="5126003"/>
            <a:ext cx="112810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your plan where you</a:t>
            </a:r>
          </a:p>
          <a:p>
            <a:pPr algn="l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three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symbols that will use to create your storyline and art work.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a repeated pattern.</a:t>
            </a:r>
          </a:p>
          <a:p>
            <a:pPr algn="l"/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can draw your design. If you have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colours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paint then could add this to your own design.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Look the examples on last week’s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powerpoint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too to help you.</a:t>
            </a:r>
          </a:p>
          <a:p>
            <a:pPr algn="l"/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18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icture">
            <a:extLst>
              <a:ext uri="{FF2B5EF4-FFF2-40B4-BE49-F238E27FC236}">
                <a16:creationId xmlns:a16="http://schemas.microsoft.com/office/drawing/2014/main" id="{62F8C816-ADB9-47EE-B178-F197E9D8C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8" t="22788" r="8537" b="62746"/>
          <a:stretch/>
        </p:blipFill>
        <p:spPr bwMode="auto">
          <a:xfrm>
            <a:off x="1054210" y="3736976"/>
            <a:ext cx="7920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">
            <a:extLst>
              <a:ext uri="{FF2B5EF4-FFF2-40B4-BE49-F238E27FC236}">
                <a16:creationId xmlns:a16="http://schemas.microsoft.com/office/drawing/2014/main" id="{D327E800-1937-447B-BDF2-72F641224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9" t="20722" r="28540" b="58613"/>
          <a:stretch/>
        </p:blipFill>
        <p:spPr bwMode="auto">
          <a:xfrm>
            <a:off x="2103414" y="3478797"/>
            <a:ext cx="11521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">
            <a:extLst>
              <a:ext uri="{FF2B5EF4-FFF2-40B4-BE49-F238E27FC236}">
                <a16:creationId xmlns:a16="http://schemas.microsoft.com/office/drawing/2014/main" id="{3CB87149-A678-4E14-9BB5-964FB5CE7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3" r="76309" b="21825"/>
          <a:stretch/>
        </p:blipFill>
        <p:spPr bwMode="auto">
          <a:xfrm>
            <a:off x="3694088" y="3700213"/>
            <a:ext cx="15350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553B9B-1613-4682-A5CD-AD79330571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4016" y="8333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40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Pages>0</Pages>
  <Words>157</Words>
  <Characters>0</Characters>
  <Application>Microsoft Office PowerPoint</Application>
  <PresentationFormat>Custom</PresentationFormat>
  <Lines>0</Lines>
  <Paragraphs>26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6" baseType="lpstr">
      <vt:lpstr>Arial</vt:lpstr>
      <vt:lpstr>Arial</vt:lpstr>
      <vt:lpstr>Calibri</vt:lpstr>
      <vt:lpstr>Gill Sans</vt:lpstr>
      <vt:lpstr>Times New Roman</vt:lpstr>
      <vt:lpstr>Wingdings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Aboriginal Art </vt:lpstr>
      <vt:lpstr>                Key vocabulary  Design     a plan or drawing of your ideas   Pattern    a repeated decorative design.    Symbols    a mark, sign or word that represents      an idea or object       </vt:lpstr>
      <vt:lpstr>PowerPoint Presentation</vt:lpstr>
      <vt:lpstr>PowerPoint Presentation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Aboriginal Art</dc:title>
  <dc:subject/>
  <dc:creator>Bekki Conroy</dc:creator>
  <cp:keywords/>
  <dc:description/>
  <cp:lastModifiedBy>Bekki Conroy</cp:lastModifiedBy>
  <cp:revision>21</cp:revision>
  <dcterms:modified xsi:type="dcterms:W3CDTF">2021-01-22T17:59:40Z</dcterms:modified>
</cp:coreProperties>
</file>