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C7EB-9B71-429B-93A4-9CDDD667A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C1C02-3A7F-42BD-AD38-47BC53BED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97CA3-0CE9-4D0C-8D33-B730052F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F668-32E7-4FC8-85DE-3FB727906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EF9F-F3B8-42E3-823B-860DC63AC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261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A1788-226E-416C-A35F-585E1910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2C7ED-E764-4EF0-BEE5-730AA89FD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1B6FF-A878-4DC9-B10F-C4670D3F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98047-BDFC-4670-A054-30DFFDCC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080DB-489C-4AFE-8D59-88FFC52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640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FA327-027A-47DF-AE93-66D1EDDE0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A6B15-8289-4D80-B404-334EE77E0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D6762-2992-4F6F-B47D-F447392C1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E1E3E-CBA2-4743-A7F3-A2A9C948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366E1-33B6-4EB6-B63C-41A5CA9B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504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817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3509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059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110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096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639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6565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208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E300C-3164-4F51-86B2-9922FCC7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39C62-5695-4A3D-B361-11A2821AC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9D150-2696-4948-AFBE-2E25EDF2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F2E82-8744-4BB9-A67C-F44DFC76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35FD8-6DBD-4134-96DD-F70F343F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183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E2514292-3148-4A0D-A944-9E7705C8A34D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56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2DD55-FBBC-471C-8F0D-7E804A925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0AC36-027A-44DF-8DC2-FED0EB7D3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B5716-BFAE-4B8E-9096-67B9BB9F9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7791-F933-404C-AF6E-DC943640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1717F-F47D-47CD-98A7-3C9E160E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70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CA65-2376-4DD2-9B6F-8777D3BEB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3A52C-92AB-4D67-876F-644C7FBA4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A977D-D7CB-4454-80E1-A1744D067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303B8-F152-4116-BE20-58790B6E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F81EF7-7BDB-461B-8C5B-21DC1208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1A3BB-F3BC-4F4B-B67B-20D424FF2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6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2DB5-E2ED-4920-8DF6-E0C33FB2E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BC6A7-3729-4972-BBC3-F89DD2A2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DF4252-14D8-4B14-8586-0B495385B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835564-65AC-411C-BC52-640AE008E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380790-BB6C-46B2-8FB8-F3826AAE1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4F4BE-83D1-40E9-A245-C46A52DE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7E56F-54BC-400B-8509-85D758F5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F7CAE-B8D0-4DFB-A598-3B22D301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A089A-9ED3-46BC-96C4-000A5CD9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DBB08-B641-4098-A4CC-98F34F76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C6BA9-8C50-4895-8FF3-19074DF2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03F19-B83B-4EA3-A5BF-92E67A08B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382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8859E-DA9A-4BEA-B92A-39775972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4BF845-47A3-4FB3-97F2-89F6A281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93C88-623D-4443-9641-16712BC4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21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7447-5A22-4A54-A400-2DBF35233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DF94-72A7-4FBB-8EBE-C493E1CD5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A8C2A8-7686-40AD-BDD8-8E3B91BF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12C9B-8DC0-4B6E-841C-74DFDEAF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1902CB-C479-42DB-991A-D409F5B6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6DF943-DEFF-45D4-994E-6D40480F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7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52A3-F50C-4BFD-A5B5-E1E86EBB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6EA5D-24AE-4E45-8758-6F4C4B281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7B290-AE99-47ED-B1F8-A07CB6A4A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774E-BD45-44CD-8100-9F23C78D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3614B-0503-406D-B7D0-070FCB70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38E24-67EF-449E-A49A-1FFD7FA0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909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451316-F7E7-4350-BD0F-91EDCB2C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9513A-2B1D-4223-834B-62BE73EAC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41816-7FA9-4A53-AC94-2810E5105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CE281-1BA7-42E1-81B9-227B1CDA4EA6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E79C2-B53A-44CC-B87F-179C155D7B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848FA-5F84-4993-B526-CE6815407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BE9BD-CCE1-4B3B-86A7-7618D7BEB9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3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90A2B-F054-4B2F-ABFE-1751BEBEFE66}"/>
              </a:ext>
            </a:extLst>
          </p:cNvPr>
          <p:cNvSpPr txBox="1"/>
          <p:nvPr/>
        </p:nvSpPr>
        <p:spPr>
          <a:xfrm>
            <a:off x="434716" y="374753"/>
            <a:ext cx="7899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Telling the time to the nearest five-minutes.  (to</a:t>
            </a:r>
            <a:r>
              <a:rPr lang="en-GB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05205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DA6B51B3-9337-4516-8CE9-73AF6CBF16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9" y="2003425"/>
            <a:ext cx="3938587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1">
            <a:extLst>
              <a:ext uri="{FF2B5EF4-FFF2-40B4-BE49-F238E27FC236}">
                <a16:creationId xmlns:a16="http://schemas.microsoft.com/office/drawing/2014/main" id="{A62EE6C1-E812-457F-BEAB-35DFB3D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0" y="668339"/>
            <a:ext cx="10043409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Time Does it Say on </a:t>
            </a:r>
            <a:b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Clock?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9EAE8E-166C-4EC8-B984-8E07F494CF4F}"/>
              </a:ext>
            </a:extLst>
          </p:cNvPr>
          <p:cNvSpPr/>
          <p:nvPr/>
        </p:nvSpPr>
        <p:spPr>
          <a:xfrm>
            <a:off x="7018338" y="3208338"/>
            <a:ext cx="2520950" cy="501650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minutes to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0209E2-DD4A-4663-A2E9-265A65D2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91" y="1781956"/>
            <a:ext cx="5019675" cy="434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1AADB-BE1F-4DB4-BDA5-B949F84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559" y="1781956"/>
            <a:ext cx="5124450" cy="4362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6C1D8A-15F3-4509-907F-FA111B420B91}"/>
              </a:ext>
            </a:extLst>
          </p:cNvPr>
          <p:cNvSpPr txBox="1"/>
          <p:nvPr/>
        </p:nvSpPr>
        <p:spPr>
          <a:xfrm>
            <a:off x="284813" y="434715"/>
            <a:ext cx="1050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Now complete these on your worksheet. Remember to think about the length and position of hands. </a:t>
            </a:r>
          </a:p>
        </p:txBody>
      </p:sp>
    </p:spTree>
    <p:extLst>
      <p:ext uri="{BB962C8B-B14F-4D97-AF65-F5344CB8AC3E}">
        <p14:creationId xmlns:p14="http://schemas.microsoft.com/office/powerpoint/2010/main" val="2324444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7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710B2A-66CF-493E-93F6-7CC517D07E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770063"/>
            <a:ext cx="45466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17AF1734-1B5D-4F14-883D-595073E7D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When the big hand points to 7,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164C54-8C7E-403F-9FB0-57D9B76B9526}"/>
              </a:ext>
            </a:extLst>
          </p:cNvPr>
          <p:cNvSpPr/>
          <p:nvPr/>
        </p:nvSpPr>
        <p:spPr>
          <a:xfrm>
            <a:off x="8147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A7E245-E059-446E-A818-DEA2A1A03BA7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3303588"/>
            <a:ext cx="1068388" cy="1255712"/>
            <a:chOff x="3293987" y="4064783"/>
            <a:chExt cx="1067921" cy="12544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DB40B-289F-491E-9784-97D24287D692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25</a:t>
              </a:r>
            </a:p>
          </p:txBody>
        </p:sp>
        <p:sp>
          <p:nvSpPr>
            <p:cNvPr id="19464" name="Rectangle 40">
              <a:extLst>
                <a:ext uri="{FF2B5EF4-FFF2-40B4-BE49-F238E27FC236}">
                  <a16:creationId xmlns:a16="http://schemas.microsoft.com/office/drawing/2014/main" id="{E2B3838E-D322-44CC-B18A-31E2A33FD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0831EFE3-9ADC-4BBB-9736-46F435E87D78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6D7C6F-9545-46AD-B52E-503E80DE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1770063"/>
            <a:ext cx="45466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5CAD1775-A076-433B-B789-CB321915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When the big hand points to 8,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EDFA-7DDA-45BC-B7D1-EA0FE9133836}"/>
              </a:ext>
            </a:extLst>
          </p:cNvPr>
          <p:cNvSpPr/>
          <p:nvPr/>
        </p:nvSpPr>
        <p:spPr>
          <a:xfrm>
            <a:off x="8147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1E1CD982-71D0-4C87-8B2B-12FE74775B3C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4FFDF5-A7DE-4F49-A779-1AE800F4D098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5DA55E-0E58-4ABB-B770-ACE1463FB440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20</a:t>
              </a:r>
            </a:p>
          </p:txBody>
        </p:sp>
        <p:sp>
          <p:nvSpPr>
            <p:cNvPr id="20488" name="Rectangle 40">
              <a:extLst>
                <a:ext uri="{FF2B5EF4-FFF2-40B4-BE49-F238E27FC236}">
                  <a16:creationId xmlns:a16="http://schemas.microsoft.com/office/drawing/2014/main" id="{9349374C-8FDB-4405-9B8D-1E4146986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AA07CD-F9E3-4B56-AC1B-DF81E45C9D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4" y="1762125"/>
            <a:ext cx="4554537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0CC483B7-C6F8-4544-A75A-6C96CC18F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When the big hand points to 9,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01EB02-1FAB-42D1-B0AF-CC44E07FF911}"/>
              </a:ext>
            </a:extLst>
          </p:cNvPr>
          <p:cNvSpPr/>
          <p:nvPr/>
        </p:nvSpPr>
        <p:spPr>
          <a:xfrm>
            <a:off x="8147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80701F10-1E90-446D-86E8-4540EF840B44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8C7B7B-B581-40C4-AFE7-EC77043F2A3C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DE5F07-C436-4A50-9B55-DD93D3F95DB1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15</a:t>
              </a:r>
            </a:p>
          </p:txBody>
        </p:sp>
        <p:sp>
          <p:nvSpPr>
            <p:cNvPr id="21512" name="Rectangle 40">
              <a:extLst>
                <a:ext uri="{FF2B5EF4-FFF2-40B4-BE49-F238E27FC236}">
                  <a16:creationId xmlns:a16="http://schemas.microsoft.com/office/drawing/2014/main" id="{F0833CF0-5D55-49FF-BA06-A4A89FD76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4A043-C9DE-4487-8B8F-334443E376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1752601"/>
            <a:ext cx="4564062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9EBB22FB-52E0-4670-9F87-5B65D6FC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When the big hand points to 10,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05F84-1F5F-43F0-AA52-83C590E2A27D}"/>
              </a:ext>
            </a:extLst>
          </p:cNvPr>
          <p:cNvSpPr/>
          <p:nvPr/>
        </p:nvSpPr>
        <p:spPr>
          <a:xfrm>
            <a:off x="8147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2AC6EAC9-60CA-408B-9FB0-BAC58C21A6A7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CE3CD4-31AE-49AD-86B1-ABF3FF03BCC0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3C042B2-542D-450C-976D-A5441573B320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10</a:t>
              </a:r>
            </a:p>
          </p:txBody>
        </p:sp>
        <p:sp>
          <p:nvSpPr>
            <p:cNvPr id="22536" name="Rectangle 40">
              <a:extLst>
                <a:ext uri="{FF2B5EF4-FFF2-40B4-BE49-F238E27FC236}">
                  <a16:creationId xmlns:a16="http://schemas.microsoft.com/office/drawing/2014/main" id="{5B27BE8A-FA55-4B28-A3F3-EE639F9E6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A3540D-5D0C-4861-B3A0-9B2196A86D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8" y="1752601"/>
            <a:ext cx="4564062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739BDCF0-20F1-4772-8201-BEF8997D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When the big hand points to 11,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04B008-4272-40C5-927F-18BE1ED9246D}"/>
              </a:ext>
            </a:extLst>
          </p:cNvPr>
          <p:cNvSpPr/>
          <p:nvPr/>
        </p:nvSpPr>
        <p:spPr>
          <a:xfrm>
            <a:off x="8147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3" name="Right Arrow 2">
            <a:hlinkClick r:id="rId3" action="ppaction://hlinksldjump"/>
            <a:extLst>
              <a:ext uri="{FF2B5EF4-FFF2-40B4-BE49-F238E27FC236}">
                <a16:creationId xmlns:a16="http://schemas.microsoft.com/office/drawing/2014/main" id="{6024086A-D913-417C-9A8C-C78877C638BD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B1D476-D527-4A47-987D-DE192F852D6D}"/>
              </a:ext>
            </a:extLst>
          </p:cNvPr>
          <p:cNvGrpSpPr>
            <a:grpSpLocks/>
          </p:cNvGrpSpPr>
          <p:nvPr/>
        </p:nvGrpSpPr>
        <p:grpSpPr bwMode="auto">
          <a:xfrm>
            <a:off x="6416675" y="3303588"/>
            <a:ext cx="1068388" cy="1255712"/>
            <a:chOff x="3293987" y="4064783"/>
            <a:chExt cx="1067921" cy="12544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31A0D7-EB9C-4754-AE70-C27A27379B4A}"/>
                </a:ext>
              </a:extLst>
            </p:cNvPr>
            <p:cNvSpPr/>
            <p:nvPr/>
          </p:nvSpPr>
          <p:spPr>
            <a:xfrm>
              <a:off x="3527248" y="4064783"/>
              <a:ext cx="607746" cy="607405"/>
            </a:xfrm>
            <a:prstGeom prst="ellipse">
              <a:avLst/>
            </a:prstGeom>
            <a:solidFill>
              <a:srgbClr val="ED74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600" b="1" dirty="0"/>
                <a:t>5</a:t>
              </a:r>
            </a:p>
          </p:txBody>
        </p:sp>
        <p:sp>
          <p:nvSpPr>
            <p:cNvPr id="23560" name="Rectangle 40">
              <a:extLst>
                <a:ext uri="{FF2B5EF4-FFF2-40B4-BE49-F238E27FC236}">
                  <a16:creationId xmlns:a16="http://schemas.microsoft.com/office/drawing/2014/main" id="{AA111BF4-8807-4DDB-A560-E8690751F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3987" y="4672911"/>
              <a:ext cx="106792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>
                  <a:solidFill>
                    <a:schemeClr val="tx1"/>
                  </a:solidFill>
                </a:rPr>
                <a:t>minutes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IE" altLang="en-US" b="1">
                  <a:solidFill>
                    <a:schemeClr val="tx1"/>
                  </a:solidFill>
                </a:rPr>
                <a:t>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22894E-AEBD-477F-98EA-43DEF1CA30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1" y="1778001"/>
            <a:ext cx="4537075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189CA702-9E13-411C-A108-831AA0EE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When the big hand points to 12, it means…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50AA10-2DD4-4023-816A-EAF390FC8285}"/>
              </a:ext>
            </a:extLst>
          </p:cNvPr>
          <p:cNvSpPr/>
          <p:nvPr/>
        </p:nvSpPr>
        <p:spPr>
          <a:xfrm>
            <a:off x="8147050" y="5305425"/>
            <a:ext cx="2520950" cy="501650"/>
          </a:xfrm>
          <a:prstGeom prst="rect">
            <a:avLst/>
          </a:prstGeom>
          <a:solidFill>
            <a:srgbClr val="ED7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Click to reveal answer</a:t>
            </a:r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3AD9BCDD-246E-4011-B636-0B0D9CFAA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914" y="4581525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>
                <a:solidFill>
                  <a:schemeClr val="tx1"/>
                </a:solidFill>
              </a:rPr>
              <a:t>o’clock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266" grpId="0"/>
      <p:bldP spid="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731EEC-0ACD-49A8-A17B-61572ED968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5631F65-4D85-4FC5-AEB9-BFEEED4E1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Time Does it Say on </a:t>
            </a:r>
            <a:b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Clock?</a:t>
            </a:r>
          </a:p>
        </p:txBody>
      </p:sp>
      <p:sp>
        <p:nvSpPr>
          <p:cNvPr id="8" name="Right Arrow 7">
            <a:hlinkClick r:id="rId3" action="ppaction://hlinksldjump"/>
            <a:extLst>
              <a:ext uri="{FF2B5EF4-FFF2-40B4-BE49-F238E27FC236}">
                <a16:creationId xmlns:a16="http://schemas.microsoft.com/office/drawing/2014/main" id="{66F3C986-98C3-4137-8745-B80A8E317DFE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88EEE6-65FF-4A72-BCC1-C79A85AE5789}"/>
              </a:ext>
            </a:extLst>
          </p:cNvPr>
          <p:cNvSpPr/>
          <p:nvPr/>
        </p:nvSpPr>
        <p:spPr>
          <a:xfrm>
            <a:off x="7018338" y="3560764"/>
            <a:ext cx="2520950" cy="503237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quarter to 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icture 3">
            <a:extLst>
              <a:ext uri="{FF2B5EF4-FFF2-40B4-BE49-F238E27FC236}">
                <a16:creationId xmlns:a16="http://schemas.microsoft.com/office/drawing/2014/main" id="{CD6663CD-6E17-4BEC-BD74-0533C524981F}"/>
              </a:ext>
            </a:extLst>
          </p:cNvPr>
          <p:cNvSpPr>
            <a:spLocks noChangeAspect="1"/>
          </p:cNvSpPr>
          <p:nvPr/>
        </p:nvSpPr>
        <p:spPr bwMode="auto">
          <a:xfrm>
            <a:off x="2606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</p:txBody>
      </p:sp>
      <p:sp>
        <p:nvSpPr>
          <p:cNvPr id="26627" name="Title 1">
            <a:extLst>
              <a:ext uri="{FF2B5EF4-FFF2-40B4-BE49-F238E27FC236}">
                <a16:creationId xmlns:a16="http://schemas.microsoft.com/office/drawing/2014/main" id="{CA39DA1C-2173-4AC9-B705-526FC14C8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668339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What Time Does it Say on </a:t>
            </a:r>
            <a:b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the Clock?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28405C-5DA9-4815-ABA1-EA01FCFE7CDE}"/>
              </a:ext>
            </a:extLst>
          </p:cNvPr>
          <p:cNvSpPr/>
          <p:nvPr/>
        </p:nvSpPr>
        <p:spPr>
          <a:xfrm>
            <a:off x="7018338" y="3208338"/>
            <a:ext cx="2520950" cy="501650"/>
          </a:xfrm>
          <a:prstGeom prst="rect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minutes to five</a:t>
            </a:r>
          </a:p>
        </p:txBody>
      </p:sp>
      <p:sp>
        <p:nvSpPr>
          <p:cNvPr id="8" name="Right Arrow 7">
            <a:hlinkClick r:id="rId2" action="ppaction://hlinksldjump"/>
            <a:extLst>
              <a:ext uri="{FF2B5EF4-FFF2-40B4-BE49-F238E27FC236}">
                <a16:creationId xmlns:a16="http://schemas.microsoft.com/office/drawing/2014/main" id="{4097A5C5-EEC1-406F-8CE4-0799EA47FDEF}"/>
              </a:ext>
            </a:extLst>
          </p:cNvPr>
          <p:cNvSpPr/>
          <p:nvPr/>
        </p:nvSpPr>
        <p:spPr>
          <a:xfrm>
            <a:off x="9407526" y="5972176"/>
            <a:ext cx="1031875" cy="511175"/>
          </a:xfrm>
          <a:prstGeom prst="rightArrow">
            <a:avLst/>
          </a:prstGeom>
          <a:solidFill>
            <a:srgbClr val="EEB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C0BAED-3220-4893-9DA4-40BD56893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2005013"/>
            <a:ext cx="39370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164</Words>
  <Application>Microsoft Office PowerPoint</Application>
  <PresentationFormat>Widescreen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Twinkl</vt:lpstr>
      <vt:lpstr>Office Theme</vt:lpstr>
      <vt:lpstr>PowerPoint Presentation</vt:lpstr>
      <vt:lpstr>When the big hand points to 7, it means…</vt:lpstr>
      <vt:lpstr>When the big hand points to 8, it means…</vt:lpstr>
      <vt:lpstr>When the big hand points to 9, it means…</vt:lpstr>
      <vt:lpstr>When the big hand points to 10, it means…</vt:lpstr>
      <vt:lpstr>When the big hand points to 11, it means…</vt:lpstr>
      <vt:lpstr>When the big hand points to 12, it means…</vt:lpstr>
      <vt:lpstr>What Time Does it Say on  the Clock?</vt:lpstr>
      <vt:lpstr>What Time Does it Say on  the Clock?</vt:lpstr>
      <vt:lpstr>What Time Does it Say on  the Clock?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lawson</dc:creator>
  <cp:lastModifiedBy>Linda Hall</cp:lastModifiedBy>
  <cp:revision>3</cp:revision>
  <dcterms:created xsi:type="dcterms:W3CDTF">2021-01-19T17:21:52Z</dcterms:created>
  <dcterms:modified xsi:type="dcterms:W3CDTF">2021-01-23T20:07:49Z</dcterms:modified>
</cp:coreProperties>
</file>