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5" d="100"/>
          <a:sy n="75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16E8-8A0E-4056-B25B-6E2E4601DD2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E543E-1B6A-4682-B59C-D697BF581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2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E543E-1B6A-4682-B59C-D697BF581F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6A1E-F5FA-494B-AD96-A25EAAA2A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8C334-4BC2-4578-AFE9-1608F0F90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8081-B3A5-4B0D-8E6A-8896761A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73FAE-2869-43A3-81D5-8E38D6CA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70E95-BF12-49F8-B0D1-0499734C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0030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CEA4-4121-496B-9E98-88984B6F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EAE46-B993-4FE8-9CEB-09624A9FA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19AE1-5EED-4F05-AE81-00927022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A7C0E-66BC-429B-833C-7D8EDCF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1F7A-A8C1-421B-8B9E-BD94A6FC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3502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0DB7C-1866-42F2-BAB0-01C45F9BF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F0FE0-A057-43A2-BBFE-DBADFDCD3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671C5-B9B1-4B1F-BB85-6E389C24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1C5D9-A1DD-4990-9A25-ED696557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C81D-249F-48C3-8F64-38F50DFB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1119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17B7-9EA4-4E29-969B-6EF5AAD7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30E5-4356-4DA3-B848-BF7F17F0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6831-C0F3-4C86-9E5D-F2B5932F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5DFF6-DA57-4FBB-B8D0-7F82FF0B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CD0-A836-4CD9-8C2B-03DC6964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683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1607-0C0C-4F95-9F2D-1A8A1A1C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24284-B1FB-4E3D-A1D1-27E65E3A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AF2E4-CA06-43D6-B13A-732B9A96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9F31-85FF-4DC0-95E5-D6900E42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1B81-B201-422B-83A7-3FF1E6C9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791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0C31-EEE5-4D96-B02B-BB16A44B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D381-9600-46EF-AE75-5B4164DE1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CCB9B-FEAB-4F17-8816-C13A7D986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15415-11F2-496C-BC36-C2D8219B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01376-E2A4-421C-B36F-54AF876E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3FC9F-BE45-46CF-A09A-6A64B481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1071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7091-2F62-4A38-A079-91BF3ADB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62C4-02E4-42EC-8622-702FAFA6D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8D14C-875F-4D63-8AEC-F01DF68D3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14053-339D-4133-B14C-09E3EB6AA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E958E-3AAF-451F-8666-81A52D95C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3EF3D-C99D-4338-A039-8424594A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87ED8-71F6-4EDD-98AA-36C3A941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E0B59-7C2D-4199-B5E8-7EE51353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5590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94D7-4AFF-4611-9E00-949C93B0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5E535-9D54-4056-8AE2-E21300D0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7D9C0-3263-4FA0-AEAB-4F752D2C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43948-942F-4B77-9B1B-7775CDF5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761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6D52-325D-4F2A-9F12-9AAF5695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4B143-AC6B-4470-90F7-2C2CDF04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AD29-B94A-4CC1-98CD-7D9796D2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147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3CE0-AC34-4F46-9A09-2F41836D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5C30-8048-4B54-A159-20D0A892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60EF5-FE7C-4E6A-8917-4D0E656F5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9C7D4-AF3B-4401-A0A7-06DA961D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C0AE4-1196-47F7-A8EB-62AB568D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4980D-AAB8-4448-936B-59D5FA0D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1141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C9A2-14B6-4969-88E8-2DFCC42C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E8CDE-5DAC-4CC6-A5C1-FF499EFAB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FC585-2998-4BFF-851D-16C52BE20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46C32-4AEA-4E81-8FC1-AF8499EF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9AA08-0549-4E6A-B592-12F580D8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1B2F4-9BBF-4BC3-8D03-78A7139C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5371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DD053-058C-4756-94C1-0F75DA3D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5C7DA-DA09-45AA-8741-18219FCA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0A6F-E7E6-42E8-8140-07F4834C3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AC90-B278-454C-964C-A85395C3FB3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A51F-5224-42A8-A573-395CF9779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35C84-3E2B-4B18-9DBE-EDDA3A281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456B-9729-47BC-9F41-F2BA5455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8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14CE-C657-4AB8-89D2-C6EBF802D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First person and past tense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F5B7D-F1EB-4886-9B72-C27D32784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6682A5-C932-4764-BE1E-54025F0A5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43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7BCB-5BC0-4A30-A542-97AF76ED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12576"/>
          </a:xfrm>
        </p:spPr>
        <p:txBody>
          <a:bodyPr>
            <a:normAutofit/>
          </a:bodyPr>
          <a:lstStyle/>
          <a:p>
            <a:r>
              <a:rPr lang="en-GB" b="1" dirty="0"/>
              <a:t>First person words    </a:t>
            </a:r>
            <a:r>
              <a:rPr lang="en-GB" dirty="0"/>
              <a:t>I	my  me	 mine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885DCC5-B024-4CBC-8196-7A37B0BE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4" y="1476374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361CA-5F38-4751-928B-D7815884265E}"/>
              </a:ext>
            </a:extLst>
          </p:cNvPr>
          <p:cNvSpPr txBox="1"/>
          <p:nvPr/>
        </p:nvSpPr>
        <p:spPr>
          <a:xfrm>
            <a:off x="2050278" y="1927324"/>
            <a:ext cx="6094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The First </a:t>
            </a:r>
            <a:r>
              <a:rPr lang="en-GB" sz="4400" dirty="0">
                <a:solidFill>
                  <a:srgbClr val="FF0000"/>
                </a:solidFill>
              </a:rPr>
              <a:t>person</a:t>
            </a:r>
            <a:r>
              <a:rPr lang="en-GB" sz="4000" dirty="0">
                <a:solidFill>
                  <a:srgbClr val="FF0000"/>
                </a:solidFill>
              </a:rPr>
              <a:t> is you!</a:t>
            </a:r>
            <a:br>
              <a:rPr lang="en-GB" sz="4000" dirty="0">
                <a:solidFill>
                  <a:srgbClr val="FF0000"/>
                </a:solidFill>
              </a:rPr>
            </a:b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739AB-19A6-4D3A-8B70-1E23D65333F6}"/>
              </a:ext>
            </a:extLst>
          </p:cNvPr>
          <p:cNvSpPr txBox="1"/>
          <p:nvPr/>
        </p:nvSpPr>
        <p:spPr>
          <a:xfrm>
            <a:off x="1007253" y="3443356"/>
            <a:ext cx="99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Look…</a:t>
            </a:r>
            <a:br>
              <a:rPr lang="en-GB" sz="3600" dirty="0"/>
            </a:br>
            <a:br>
              <a:rPr lang="en-GB" sz="3600" dirty="0"/>
            </a:br>
            <a:r>
              <a:rPr lang="en-GB" sz="3600" b="1" dirty="0"/>
              <a:t>I</a:t>
            </a:r>
            <a:r>
              <a:rPr lang="en-GB" sz="3600" dirty="0"/>
              <a:t> went to bed.		</a:t>
            </a:r>
            <a:r>
              <a:rPr lang="en-GB" sz="3600" b="1" dirty="0"/>
              <a:t>I</a:t>
            </a:r>
            <a:r>
              <a:rPr lang="en-GB" sz="3600" dirty="0"/>
              <a:t> have a sweet.				It is </a:t>
            </a:r>
            <a:r>
              <a:rPr lang="en-GB" sz="3600" b="1" dirty="0"/>
              <a:t>mine</a:t>
            </a:r>
            <a:r>
              <a:rPr lang="en-GB" sz="3600" dirty="0"/>
              <a:t>.		</a:t>
            </a:r>
            <a:r>
              <a:rPr lang="en-GB" sz="3600" b="1" dirty="0"/>
              <a:t>I</a:t>
            </a:r>
            <a:r>
              <a:rPr lang="en-GB" sz="3600" dirty="0"/>
              <a:t> have </a:t>
            </a:r>
            <a:r>
              <a:rPr lang="en-GB" sz="3600" b="1" dirty="0"/>
              <a:t>my</a:t>
            </a:r>
            <a:r>
              <a:rPr lang="en-GB" sz="3600" dirty="0"/>
              <a:t> coat.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104F6-7C55-4353-A7B8-780C7FAE6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16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7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7BCB-5BC0-4A30-A542-97AF76ED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62198"/>
          </a:xfrm>
        </p:spPr>
        <p:txBody>
          <a:bodyPr>
            <a:normAutofit/>
          </a:bodyPr>
          <a:lstStyle/>
          <a:p>
            <a:r>
              <a:rPr lang="en-GB" b="1" dirty="0"/>
              <a:t>These are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b="1" dirty="0"/>
              <a:t> first person words    </a:t>
            </a:r>
            <a:br>
              <a:rPr lang="en-GB" b="1" dirty="0"/>
            </a:br>
            <a:r>
              <a:rPr lang="en-GB" b="1" dirty="0"/>
              <a:t>he    she    they    him    her   their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739AB-19A6-4D3A-8B70-1E23D65333F6}"/>
              </a:ext>
            </a:extLst>
          </p:cNvPr>
          <p:cNvSpPr txBox="1"/>
          <p:nvPr/>
        </p:nvSpPr>
        <p:spPr>
          <a:xfrm>
            <a:off x="1007253" y="3443356"/>
            <a:ext cx="99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Look…</a:t>
            </a:r>
            <a:br>
              <a:rPr lang="en-GB" sz="3600" dirty="0"/>
            </a:br>
            <a:br>
              <a:rPr lang="en-GB" sz="3600" dirty="0"/>
            </a:br>
            <a:r>
              <a:rPr lang="en-GB" sz="3600" b="1" dirty="0"/>
              <a:t>He</a:t>
            </a:r>
            <a:r>
              <a:rPr lang="en-GB" sz="3600" dirty="0"/>
              <a:t> went to bed.		</a:t>
            </a:r>
            <a:r>
              <a:rPr lang="en-GB" sz="3600" b="1" dirty="0"/>
              <a:t>She</a:t>
            </a:r>
            <a:r>
              <a:rPr lang="en-GB" sz="3600" dirty="0"/>
              <a:t> has a sweet.				It is </a:t>
            </a:r>
            <a:r>
              <a:rPr lang="en-GB" sz="3600" b="1" dirty="0"/>
              <a:t>theirs</a:t>
            </a:r>
            <a:r>
              <a:rPr lang="en-GB" sz="3600" dirty="0"/>
              <a:t>.		</a:t>
            </a:r>
            <a:r>
              <a:rPr lang="en-GB" sz="3600" b="1" dirty="0"/>
              <a:t>He</a:t>
            </a:r>
            <a:r>
              <a:rPr lang="en-GB" sz="3600" dirty="0"/>
              <a:t> has </a:t>
            </a:r>
            <a:r>
              <a:rPr lang="en-GB" sz="3600" b="1" dirty="0"/>
              <a:t>his </a:t>
            </a:r>
            <a:r>
              <a:rPr lang="en-GB" sz="3600" dirty="0"/>
              <a:t>coat.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AAE908E-2B7F-4C72-A79A-803E6905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105025"/>
            <a:ext cx="3390900" cy="15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321DC-0B4D-49D7-9D0C-F0F4F82B8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674" y="1725458"/>
            <a:ext cx="3105651" cy="2561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CB0D3-8E97-41F7-AAA5-3CCFC8C43641}"/>
              </a:ext>
            </a:extLst>
          </p:cNvPr>
          <p:cNvSpPr txBox="1"/>
          <p:nvPr/>
        </p:nvSpPr>
        <p:spPr>
          <a:xfrm>
            <a:off x="1566472" y="2360474"/>
            <a:ext cx="3834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Everybody else!</a:t>
            </a:r>
          </a:p>
          <a:p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4C167B-7C85-46DD-9D8B-6AC1C233D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94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9703-DC3A-42E8-B003-C745AC3D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one is which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C7BA0-6A6D-4CF9-85B1-9A8C61CE7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		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23161-6A39-4077-AB4D-39B9FE479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Not you</a:t>
            </a: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C0645948-1833-419C-BDAA-E9C7D7C7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21" y="1605933"/>
            <a:ext cx="1211231" cy="12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98DC1-F524-41CF-8FB0-7B96202A2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3698" y="1496171"/>
            <a:ext cx="3851096" cy="1430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3A7BD-8A06-4AB8-9F94-6D4565DBB36A}"/>
              </a:ext>
            </a:extLst>
          </p:cNvPr>
          <p:cNvSpPr txBox="1"/>
          <p:nvPr/>
        </p:nvSpPr>
        <p:spPr>
          <a:xfrm>
            <a:off x="2713920" y="3001415"/>
            <a:ext cx="338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Arran</a:t>
            </a:r>
            <a:r>
              <a:rPr lang="en-GB" sz="3600" dirty="0"/>
              <a:t> is happy.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344F1-D3F5-4A15-AFAF-80401502584F}"/>
              </a:ext>
            </a:extLst>
          </p:cNvPr>
          <p:cNvSpPr txBox="1"/>
          <p:nvPr/>
        </p:nvSpPr>
        <p:spPr>
          <a:xfrm>
            <a:off x="1287328" y="380546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They</a:t>
            </a:r>
            <a:r>
              <a:rPr lang="en-GB" sz="3600" dirty="0"/>
              <a:t> are very quiet.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87C36-E546-46EA-A78C-D80983A85947}"/>
              </a:ext>
            </a:extLst>
          </p:cNvPr>
          <p:cNvSpPr txBox="1"/>
          <p:nvPr/>
        </p:nvSpPr>
        <p:spPr>
          <a:xfrm>
            <a:off x="3545773" y="5604806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He</a:t>
            </a:r>
            <a:r>
              <a:rPr lang="en-GB" sz="3600" dirty="0"/>
              <a:t> is walking.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86900-F411-4C02-B418-054897C2FF56}"/>
              </a:ext>
            </a:extLst>
          </p:cNvPr>
          <p:cNvSpPr txBox="1"/>
          <p:nvPr/>
        </p:nvSpPr>
        <p:spPr>
          <a:xfrm>
            <a:off x="7363408" y="4473358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Give </a:t>
            </a:r>
            <a:r>
              <a:rPr lang="en-GB" sz="3600" b="1" dirty="0"/>
              <a:t>me my </a:t>
            </a:r>
            <a:r>
              <a:rPr lang="en-GB" sz="3600" dirty="0"/>
              <a:t>hat.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87CDE-63C4-4D08-BDAA-E18A1487366F}"/>
              </a:ext>
            </a:extLst>
          </p:cNvPr>
          <p:cNvSpPr txBox="1"/>
          <p:nvPr/>
        </p:nvSpPr>
        <p:spPr>
          <a:xfrm>
            <a:off x="1542661" y="4736804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It is </a:t>
            </a:r>
            <a:r>
              <a:rPr lang="en-GB" sz="3600" b="1" dirty="0"/>
              <a:t>my</a:t>
            </a:r>
            <a:r>
              <a:rPr lang="en-GB" sz="3600" dirty="0"/>
              <a:t> football.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473A3-F922-4312-A523-895115815E6F}"/>
              </a:ext>
            </a:extLst>
          </p:cNvPr>
          <p:cNvSpPr txBox="1"/>
          <p:nvPr/>
        </p:nvSpPr>
        <p:spPr>
          <a:xfrm>
            <a:off x="8452417" y="5846544"/>
            <a:ext cx="245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I</a:t>
            </a:r>
            <a:r>
              <a:rPr lang="en-GB" sz="3600" dirty="0"/>
              <a:t> am ready.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76EC7-F9B9-4CCE-BFA7-8C32BAE0FA47}"/>
              </a:ext>
            </a:extLst>
          </p:cNvPr>
          <p:cNvSpPr txBox="1"/>
          <p:nvPr/>
        </p:nvSpPr>
        <p:spPr>
          <a:xfrm>
            <a:off x="9025138" y="25902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Arran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A3DD89-EB80-4D19-9EE0-1E990FD5BDC3}"/>
              </a:ext>
            </a:extLst>
          </p:cNvPr>
          <p:cNvCxnSpPr/>
          <p:nvPr/>
        </p:nvCxnSpPr>
        <p:spPr>
          <a:xfrm>
            <a:off x="10011747" y="844817"/>
            <a:ext cx="653143" cy="1366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EF735E-74E7-4C1E-B631-AB52A811D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B8F803-2227-4E1C-B9F5-4666973B2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2A9C15-8928-4F72-9840-9EE7DD827B6C}"/>
              </a:ext>
            </a:extLst>
          </p:cNvPr>
          <p:cNvSpPr/>
          <p:nvPr/>
        </p:nvSpPr>
        <p:spPr>
          <a:xfrm>
            <a:off x="6441440" y="558800"/>
            <a:ext cx="1097280" cy="7005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579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8607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40534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526 -0.25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5224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0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5668 -0.110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72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21524 -0.109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0F59-B94D-44F8-A54E-AE044718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GB" dirty="0"/>
              <a:t>Past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56EE-B125-4CBD-BACC-6CCD679C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950"/>
            <a:ext cx="10515600" cy="48924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something has </a:t>
            </a:r>
          </a:p>
          <a:p>
            <a:pPr marL="0" indent="0">
              <a:buNone/>
            </a:pPr>
            <a:r>
              <a:rPr lang="en-GB" dirty="0"/>
              <a:t>already happened                                 If it is happening now it is </a:t>
            </a:r>
          </a:p>
          <a:p>
            <a:pPr marL="0" indent="0">
              <a:buNone/>
            </a:pPr>
            <a:r>
              <a:rPr lang="en-GB" dirty="0"/>
              <a:t>it is in the </a:t>
            </a:r>
            <a:r>
              <a:rPr lang="en-GB" b="1" dirty="0"/>
              <a:t>past</a:t>
            </a:r>
            <a:r>
              <a:rPr lang="en-GB" dirty="0"/>
              <a:t>.                                     the </a:t>
            </a:r>
            <a:r>
              <a:rPr lang="en-GB" b="1" dirty="0"/>
              <a:t>present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F1A7E-9F8D-4CA3-8364-7355E79A8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631" y="3308062"/>
            <a:ext cx="4347169" cy="2853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1878404-5B5B-481A-99DB-75576FC1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1" y="3083316"/>
            <a:ext cx="4702629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4D49C-C6FB-47C5-A8BE-85ADB28334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0299"/>
          <a:stretch/>
        </p:blipFill>
        <p:spPr>
          <a:xfrm>
            <a:off x="380998" y="3429000"/>
            <a:ext cx="3167317" cy="1865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C2F9C-F9B8-437A-A38D-9C751F8B2A4C}"/>
              </a:ext>
            </a:extLst>
          </p:cNvPr>
          <p:cNvSpPr txBox="1"/>
          <p:nvPr/>
        </p:nvSpPr>
        <p:spPr>
          <a:xfrm>
            <a:off x="799853" y="2975202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January 1921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F0D83-8A0C-4990-BE12-D23DEB826987}"/>
              </a:ext>
            </a:extLst>
          </p:cNvPr>
          <p:cNvSpPr/>
          <p:nvPr/>
        </p:nvSpPr>
        <p:spPr>
          <a:xfrm>
            <a:off x="380998" y="2975202"/>
            <a:ext cx="3167317" cy="2430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7E657-7A2C-4455-944D-D4CE2E536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723" y="4180114"/>
            <a:ext cx="3031185" cy="243017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27049-C24F-48AD-A43E-C3A82FE2ABAD}"/>
              </a:ext>
            </a:extLst>
          </p:cNvPr>
          <p:cNvCxnSpPr>
            <a:cxnSpLocks/>
          </p:cNvCxnSpPr>
          <p:nvPr/>
        </p:nvCxnSpPr>
        <p:spPr>
          <a:xfrm>
            <a:off x="8316686" y="2624696"/>
            <a:ext cx="863529" cy="61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EAE090-CCC7-4E2E-AF6A-36FFA04D37E5}"/>
              </a:ext>
            </a:extLst>
          </p:cNvPr>
          <p:cNvCxnSpPr>
            <a:cxnSpLocks/>
          </p:cNvCxnSpPr>
          <p:nvPr/>
        </p:nvCxnSpPr>
        <p:spPr>
          <a:xfrm flipH="1">
            <a:off x="2082791" y="2624696"/>
            <a:ext cx="629561" cy="458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A2897B-A491-428E-B1E0-A3D747937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79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0880-02DA-46EF-954A-069259A1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5" y="205808"/>
            <a:ext cx="11232469" cy="1325563"/>
          </a:xfrm>
        </p:spPr>
        <p:txBody>
          <a:bodyPr/>
          <a:lstStyle/>
          <a:p>
            <a:r>
              <a:rPr lang="en-GB" dirty="0"/>
              <a:t>Past and present tense verbs (action words)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48F1F5-73BE-4670-8D6E-29F3D6CD739B}"/>
              </a:ext>
            </a:extLst>
          </p:cNvPr>
          <p:cNvSpPr/>
          <p:nvPr/>
        </p:nvSpPr>
        <p:spPr>
          <a:xfrm>
            <a:off x="2286000" y="1883229"/>
            <a:ext cx="3026229" cy="472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56071-69E1-43CE-B4BC-D812C5648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171" y="1681163"/>
            <a:ext cx="3537404" cy="823912"/>
          </a:xfrm>
        </p:spPr>
        <p:txBody>
          <a:bodyPr/>
          <a:lstStyle/>
          <a:p>
            <a:r>
              <a:rPr lang="en-GB" dirty="0"/>
              <a:t>Past tense verbs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4FC3C8-0222-49E0-BBEC-B9BA3E77DC4F}"/>
              </a:ext>
            </a:extLst>
          </p:cNvPr>
          <p:cNvSpPr/>
          <p:nvPr/>
        </p:nvSpPr>
        <p:spPr>
          <a:xfrm>
            <a:off x="6171746" y="1883229"/>
            <a:ext cx="3189968" cy="472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4287F-F912-42D2-B9CC-F768AF73B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257" y="2505075"/>
            <a:ext cx="3450318" cy="368458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Walked </a:t>
            </a:r>
          </a:p>
          <a:p>
            <a:r>
              <a:rPr lang="en-GB" dirty="0"/>
              <a:t>Did</a:t>
            </a:r>
          </a:p>
          <a:p>
            <a:r>
              <a:rPr lang="en-GB" dirty="0"/>
              <a:t>Screamed</a:t>
            </a:r>
          </a:p>
          <a:p>
            <a:r>
              <a:rPr lang="en-GB" dirty="0"/>
              <a:t>Ate</a:t>
            </a:r>
          </a:p>
          <a:p>
            <a:r>
              <a:rPr lang="en-GB" dirty="0"/>
              <a:t>Played</a:t>
            </a:r>
          </a:p>
          <a:p>
            <a:r>
              <a:rPr lang="en-GB" dirty="0"/>
              <a:t>slept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0D937-D6A6-496E-9033-810267BD4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Present tense verbs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4E26A-CA0D-4A2E-B4A9-3CDAEF0700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Walk</a:t>
            </a:r>
          </a:p>
          <a:p>
            <a:r>
              <a:rPr lang="en-GB" dirty="0"/>
              <a:t>Do</a:t>
            </a:r>
          </a:p>
          <a:p>
            <a:r>
              <a:rPr lang="en-GB" dirty="0"/>
              <a:t>Scream</a:t>
            </a:r>
          </a:p>
          <a:p>
            <a:r>
              <a:rPr lang="en-GB" dirty="0"/>
              <a:t>Eat</a:t>
            </a:r>
          </a:p>
          <a:p>
            <a:r>
              <a:rPr lang="en-GB" dirty="0"/>
              <a:t>Play</a:t>
            </a:r>
          </a:p>
          <a:p>
            <a:r>
              <a:rPr lang="en-GB" dirty="0"/>
              <a:t>sleep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F07A0-4A8B-496A-A4D1-CF69CB2BE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31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0DAB-6E45-4861-9186-84335451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Task 2  Pairs. </a:t>
            </a:r>
            <a:r>
              <a:rPr lang="en-GB"/>
              <a:t>Which </a:t>
            </a:r>
            <a:r>
              <a:rPr lang="en-GB" dirty="0"/>
              <a:t>goes with which?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15CB2-2FC1-4934-95CE-1205EB06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14" y="1681163"/>
            <a:ext cx="4255861" cy="408894"/>
          </a:xfrm>
        </p:spPr>
        <p:txBody>
          <a:bodyPr>
            <a:noAutofit/>
          </a:bodyPr>
          <a:lstStyle/>
          <a:p>
            <a:r>
              <a:rPr lang="en-GB" sz="3600" dirty="0"/>
              <a:t>Present tense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4BA69-E7F3-4180-B6A6-4457EAB3A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0799" y="2505075"/>
            <a:ext cx="3406775" cy="358003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Look</a:t>
            </a:r>
          </a:p>
          <a:p>
            <a:r>
              <a:rPr lang="en-GB" dirty="0"/>
              <a:t>watch</a:t>
            </a:r>
          </a:p>
          <a:p>
            <a:r>
              <a:rPr lang="en-GB" dirty="0"/>
              <a:t>wait</a:t>
            </a:r>
          </a:p>
          <a:p>
            <a:r>
              <a:rPr lang="en-GB" dirty="0"/>
              <a:t>see</a:t>
            </a:r>
          </a:p>
          <a:p>
            <a:r>
              <a:rPr lang="en-GB" dirty="0"/>
              <a:t>have</a:t>
            </a:r>
          </a:p>
          <a:p>
            <a:r>
              <a:rPr lang="en-GB" dirty="0"/>
              <a:t>catch</a:t>
            </a:r>
          </a:p>
          <a:p>
            <a:r>
              <a:rPr lang="en-GB" dirty="0"/>
              <a:t>say</a:t>
            </a:r>
          </a:p>
          <a:p>
            <a:r>
              <a:rPr lang="en-GB" dirty="0"/>
              <a:t>eat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A4FF6-878A-4E0C-A4DA-BD8BA5D32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526" y="1681163"/>
            <a:ext cx="4255861" cy="408894"/>
          </a:xfrm>
        </p:spPr>
        <p:txBody>
          <a:bodyPr>
            <a:noAutofit/>
          </a:bodyPr>
          <a:lstStyle/>
          <a:p>
            <a:r>
              <a:rPr lang="en-GB" sz="3600" dirty="0"/>
              <a:t>Past tense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B50-2508-4F40-A5FE-178ACF5A8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0514" y="2505075"/>
            <a:ext cx="3974874" cy="36845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Watched</a:t>
            </a:r>
          </a:p>
          <a:p>
            <a:r>
              <a:rPr lang="en-GB" dirty="0"/>
              <a:t>Said</a:t>
            </a:r>
          </a:p>
          <a:p>
            <a:r>
              <a:rPr lang="en-GB" dirty="0"/>
              <a:t>Looked</a:t>
            </a:r>
          </a:p>
          <a:p>
            <a:r>
              <a:rPr lang="en-GB" dirty="0"/>
              <a:t>Ate</a:t>
            </a:r>
          </a:p>
          <a:p>
            <a:r>
              <a:rPr lang="en-GB" dirty="0"/>
              <a:t>Saw</a:t>
            </a:r>
          </a:p>
          <a:p>
            <a:r>
              <a:rPr lang="en-GB" dirty="0"/>
              <a:t>Waited</a:t>
            </a:r>
          </a:p>
          <a:p>
            <a:r>
              <a:rPr lang="en-GB" dirty="0"/>
              <a:t>Had</a:t>
            </a:r>
          </a:p>
          <a:p>
            <a:r>
              <a:rPr lang="en-GB" dirty="0"/>
              <a:t>caught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E01B46-DF98-4BB7-8290-04C28FCEEBD6}"/>
              </a:ext>
            </a:extLst>
          </p:cNvPr>
          <p:cNvCxnSpPr>
            <a:cxnSpLocks/>
          </p:cNvCxnSpPr>
          <p:nvPr/>
        </p:nvCxnSpPr>
        <p:spPr>
          <a:xfrm>
            <a:off x="3768267" y="2668239"/>
            <a:ext cx="3612247" cy="8913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AD1608-8DD4-4BC7-9979-D26B1CE93760}"/>
              </a:ext>
            </a:extLst>
          </p:cNvPr>
          <p:cNvCxnSpPr>
            <a:cxnSpLocks/>
          </p:cNvCxnSpPr>
          <p:nvPr/>
        </p:nvCxnSpPr>
        <p:spPr>
          <a:xfrm flipV="1">
            <a:off x="3839364" y="2710421"/>
            <a:ext cx="3640478" cy="436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8C50F7-EEBD-4726-8A74-28EADED1239C}"/>
              </a:ext>
            </a:extLst>
          </p:cNvPr>
          <p:cNvCxnSpPr>
            <a:cxnSpLocks/>
          </p:cNvCxnSpPr>
          <p:nvPr/>
        </p:nvCxnSpPr>
        <p:spPr>
          <a:xfrm>
            <a:off x="3575215" y="3605649"/>
            <a:ext cx="3904627" cy="1228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091350-F6DF-47BB-B6F5-AB82109C6EAE}"/>
              </a:ext>
            </a:extLst>
          </p:cNvPr>
          <p:cNvCxnSpPr>
            <a:cxnSpLocks/>
          </p:cNvCxnSpPr>
          <p:nvPr/>
        </p:nvCxnSpPr>
        <p:spPr>
          <a:xfrm>
            <a:off x="3515509" y="4054074"/>
            <a:ext cx="3865005" cy="430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DC0FBF-AF47-4842-8939-5F071C97B6E3}"/>
              </a:ext>
            </a:extLst>
          </p:cNvPr>
          <p:cNvCxnSpPr>
            <a:cxnSpLocks/>
          </p:cNvCxnSpPr>
          <p:nvPr/>
        </p:nvCxnSpPr>
        <p:spPr>
          <a:xfrm>
            <a:off x="3692067" y="4475268"/>
            <a:ext cx="3787775" cy="771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056994-7FEF-4383-A5CF-6AEEC93B9D59}"/>
              </a:ext>
            </a:extLst>
          </p:cNvPr>
          <p:cNvCxnSpPr>
            <a:cxnSpLocks/>
          </p:cNvCxnSpPr>
          <p:nvPr/>
        </p:nvCxnSpPr>
        <p:spPr>
          <a:xfrm>
            <a:off x="3779830" y="4909701"/>
            <a:ext cx="3600684" cy="805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63DDA7-117C-44E0-9BBB-FA59B99998A9}"/>
              </a:ext>
            </a:extLst>
          </p:cNvPr>
          <p:cNvCxnSpPr>
            <a:cxnSpLocks/>
          </p:cNvCxnSpPr>
          <p:nvPr/>
        </p:nvCxnSpPr>
        <p:spPr>
          <a:xfrm flipV="1">
            <a:off x="3487279" y="3146967"/>
            <a:ext cx="3980998" cy="22521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833337-0504-459C-BC58-E9C22299FF34}"/>
              </a:ext>
            </a:extLst>
          </p:cNvPr>
          <p:cNvCxnSpPr>
            <a:cxnSpLocks/>
          </p:cNvCxnSpPr>
          <p:nvPr/>
        </p:nvCxnSpPr>
        <p:spPr>
          <a:xfrm flipV="1">
            <a:off x="3487279" y="4054074"/>
            <a:ext cx="3992563" cy="1748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CC486B-4C23-4DDA-AF7B-79227E458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025BBC-68F5-4704-9A76-78FCB75308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04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8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227</Words>
  <Application>Microsoft Office PowerPoint</Application>
  <PresentationFormat>Widescreen</PresentationFormat>
  <Paragraphs>59</Paragraphs>
  <Slides>7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Learning intention First person and past tense</vt:lpstr>
      <vt:lpstr>First person words    I my  me  mine   </vt:lpstr>
      <vt:lpstr>These are not first person words     he    she    they    him    her   their</vt:lpstr>
      <vt:lpstr>Which one is which</vt:lpstr>
      <vt:lpstr>Past tense</vt:lpstr>
      <vt:lpstr>Past and present tense verbs (action words)</vt:lpstr>
      <vt:lpstr>Task 2  Pairs. Which goes with which?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Matilda Scott-Wilkinson</dc:creator>
  <cp:lastModifiedBy>Matilda Scott-Wilkinson</cp:lastModifiedBy>
  <cp:revision>13</cp:revision>
  <dcterms:created xsi:type="dcterms:W3CDTF">2021-02-26T16:08:16Z</dcterms:created>
  <dcterms:modified xsi:type="dcterms:W3CDTF">2021-02-27T12:57:04Z</dcterms:modified>
</cp:coreProperties>
</file>