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6" r:id="rId2"/>
    <p:sldId id="26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C8F4"/>
    <a:srgbClr val="805799"/>
    <a:srgbClr val="28235B"/>
    <a:srgbClr val="D93627"/>
    <a:srgbClr val="F36639"/>
    <a:srgbClr val="FFEA39"/>
    <a:srgbClr val="679940"/>
    <a:srgbClr val="C0E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3773" autoAdjust="0"/>
  </p:normalViewPr>
  <p:slideViewPr>
    <p:cSldViewPr snapToGrid="0">
      <p:cViewPr varScale="1">
        <p:scale>
          <a:sx n="69" d="100"/>
          <a:sy n="69" d="100"/>
        </p:scale>
        <p:origin x="124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8FA4F-DEA3-4F8A-9950-6353BF572D4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D5AB-4541-4AE9-96E8-D732873C5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9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3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2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2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6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6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8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2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9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7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0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31951" t="36459" r="61767" b="54261"/>
          <a:stretch/>
        </p:blipFill>
        <p:spPr>
          <a:xfrm>
            <a:off x="290946" y="1145218"/>
            <a:ext cx="1579418" cy="13117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Focus: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tart with a loop then make a curve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tart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at the top, come down, bounce back up and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196244" y="1440861"/>
            <a:ext cx="0" cy="36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 rot="18659057">
            <a:off x="471716" y="1175692"/>
            <a:ext cx="1338216" cy="1880542"/>
          </a:xfrm>
          <a:prstGeom prst="arc">
            <a:avLst>
              <a:gd name="adj1" fmla="val 15564625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Audio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2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83"/>
    </mc:Choice>
    <mc:Fallback>
      <p:transition spd="slow" advTm="14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/>
          <a:srcRect l="31525" t="58807" r="60809" b="21307"/>
          <a:stretch/>
        </p:blipFill>
        <p:spPr>
          <a:xfrm>
            <a:off x="2366297" y="3117273"/>
            <a:ext cx="2458127" cy="35847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Your turn! Write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 your book using the lines.</a:t>
            </a: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Then try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366298" y="387848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66298" y="3241511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366298" y="513924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366298" y="448808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66298" y="5721477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366298" y="6386494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/>
          <a:srcRect l="31951" t="36459" r="61767" b="54261"/>
          <a:stretch/>
        </p:blipFill>
        <p:spPr>
          <a:xfrm>
            <a:off x="290946" y="1145218"/>
            <a:ext cx="1579418" cy="1311721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>
            <a:off x="1196244" y="1440861"/>
            <a:ext cx="0" cy="36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c 37"/>
          <p:cNvSpPr/>
          <p:nvPr/>
        </p:nvSpPr>
        <p:spPr>
          <a:xfrm rot="18659057">
            <a:off x="471716" y="1175692"/>
            <a:ext cx="1338216" cy="1880542"/>
          </a:xfrm>
          <a:prstGeom prst="arc">
            <a:avLst>
              <a:gd name="adj1" fmla="val 15564625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Audio 3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3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82"/>
    </mc:Choice>
    <mc:Fallback>
      <p:transition spd="slow" advTm="17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</TotalTime>
  <Words>45</Words>
  <Application>Microsoft Office PowerPoint</Application>
  <PresentationFormat>A4 Paper (210x297 mm)</PresentationFormat>
  <Paragraphs>16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Thom, Shona</dc:creator>
  <cp:lastModifiedBy>Thom, Shona</cp:lastModifiedBy>
  <cp:revision>75</cp:revision>
  <dcterms:created xsi:type="dcterms:W3CDTF">2021-01-12T12:51:38Z</dcterms:created>
  <dcterms:modified xsi:type="dcterms:W3CDTF">2021-02-09T13:31:29Z</dcterms:modified>
</cp:coreProperties>
</file>