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EE9C-B432-4A98-8FA6-69FEBE7BC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FD4C1-87F2-42A3-BB21-6A912C781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6691C-8ECF-44D8-9AFC-BB13D3D3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463-3FF9-4FCB-9E9F-957A83A031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088-C424-4B66-9C17-E88F63BB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D56FB-DE04-42B0-944B-05889776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4452-ECE6-4AB8-A9E9-8C79D519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8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84930-3A57-4BD9-82B5-051ADC8B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F8ABD-6116-4978-98B0-DEC3D3670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7C216-5EB5-4204-90E1-0F82D207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463-3FF9-4FCB-9E9F-957A83A031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5D852-2194-4E01-AEB1-3AEBE344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AC9A9-E4DB-4F6A-B7E0-94912AA6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4452-ECE6-4AB8-A9E9-8C79D519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9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2C3B0-078E-48DE-8834-CBCC5CDD8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2EB83-C180-4307-9ED3-B7A417FFD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A23EB-3474-473D-B015-492442BC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463-3FF9-4FCB-9E9F-957A83A031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20C43-AE7B-445C-BC2F-6EC4FE3D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20670-1CAB-4F82-8A8F-E5766F67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4452-ECE6-4AB8-A9E9-8C79D519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BBA1-4452-4725-ABBA-65462D92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5E12-DEBC-4316-B790-A11EB66BD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AF466-9CCD-489B-A914-3CA2C022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463-3FF9-4FCB-9E9F-957A83A031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75D8E-9A60-4F7F-B432-D2D0CA6B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29C1A-6546-4CEA-8988-7F918FF4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4452-ECE6-4AB8-A9E9-8C79D519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1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EC8C-6E28-4D0C-AA35-AADB0280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F328D-452A-4D39-9A74-19406410D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83C97-8222-48EA-A684-CEE03285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463-3FF9-4FCB-9E9F-957A83A031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72489-FF57-4ADF-9EC6-FCCEE8A8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4ECE8-A3F8-40B0-86BE-7739B20B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4452-ECE6-4AB8-A9E9-8C79D519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7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B946-60DD-463E-A856-F8A82848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0A360-610A-4CAD-BEF1-E16267125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19D56-487E-4305-B227-A99781542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6E083-A8B4-411A-B896-DB366BB3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463-3FF9-4FCB-9E9F-957A83A031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603E0-5DB3-47AC-9C44-4C574CAA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4D380-6EE9-4855-AB0A-2B8A9B43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4452-ECE6-4AB8-A9E9-8C79D519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6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0399-FDA9-47D4-8F19-A78D3418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CA2D1-675F-4900-ABA0-1ED3A9D70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2B44F-95CA-45E8-8B5C-4A922C2EC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9E959-1024-45B0-877D-289EBB991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AEE88-87EF-4A6B-83D1-84793DE8F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623095-19F4-4057-91D8-6DD35E5D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463-3FF9-4FCB-9E9F-957A83A031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71C3F1-99DE-4D4D-A9EF-2608910E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1B177-D9AB-40BF-885E-50868055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4452-ECE6-4AB8-A9E9-8C79D519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6F0B-E6BF-4B7A-B1A7-A0328933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0311C-8DFB-4BB1-8A70-384D5DFA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463-3FF9-4FCB-9E9F-957A83A031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E08EB-3CE8-4E5F-B5FB-ECBFC6F1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53334-158E-4F60-A0B1-B48FD20E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4452-ECE6-4AB8-A9E9-8C79D519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7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DA4AE9-34FD-401F-A96B-E2AE6330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463-3FF9-4FCB-9E9F-957A83A031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6FBA8-1676-48B3-8B0C-30778C3E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1024C-14A5-4866-A761-E6BCA620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4452-ECE6-4AB8-A9E9-8C79D519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9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072A-B1AF-49CA-8A35-B25EB66A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F847-9B58-48B8-A134-AF84743D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28446-1CB5-4E9C-A418-1FD565BE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C30D0-3161-45B9-8508-CB700721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463-3FF9-4FCB-9E9F-957A83A031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88AAF-5CC5-43E3-AA80-A8BDDBB4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DA713-74E5-4169-A547-233F6242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4452-ECE6-4AB8-A9E9-8C79D519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3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1E37-D2E2-436E-97DC-D28BCA52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A5D78-8F1B-4D90-8FFB-6F45EAF25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A8043-0E11-4221-BDC2-567CB4EA0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F8B33-1366-4F51-8EE0-33CFF82E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463-3FF9-4FCB-9E9F-957A83A031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F83EC-6911-45EE-ADFF-F2A7CC7D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C7F19-ECE4-4564-ABF5-C1FB4DA2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4452-ECE6-4AB8-A9E9-8C79D519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6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94969-740C-4D61-BD70-16052554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66D93-6298-4FC9-9367-2DB588941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B3368-38BA-4D4F-868F-B34201800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A463-3FF9-4FCB-9E9F-957A83A031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C5EF5-C561-4CE1-8FBA-16CD27DDE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E4970-F1F7-4252-822A-24F7089AA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4452-ECE6-4AB8-A9E9-8C79D519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ABE49C-ADB9-4EA0-9199-61745F76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"/>
            <a:ext cx="9284270" cy="6586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02BEC7-528E-4641-926A-FE58D32D9BC4}"/>
              </a:ext>
            </a:extLst>
          </p:cNvPr>
          <p:cNvSpPr/>
          <p:nvPr/>
        </p:nvSpPr>
        <p:spPr>
          <a:xfrm>
            <a:off x="9284271" y="157162"/>
            <a:ext cx="27362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Why did the author choose the word babbled to describe how the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Moxorians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were talking?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52621-4ABD-447D-89CF-4BE2B4242134}"/>
              </a:ext>
            </a:extLst>
          </p:cNvPr>
          <p:cNvSpPr/>
          <p:nvPr/>
        </p:nvSpPr>
        <p:spPr>
          <a:xfrm>
            <a:off x="9552374" y="2910719"/>
            <a:ext cx="24681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Why was Seven worried? </a:t>
            </a:r>
          </a:p>
        </p:txBody>
      </p:sp>
    </p:spTree>
    <p:extLst>
      <p:ext uri="{BB962C8B-B14F-4D97-AF65-F5344CB8AC3E}">
        <p14:creationId xmlns:p14="http://schemas.microsoft.com/office/powerpoint/2010/main" val="88821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A330F-5535-4947-8923-F828C59F5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560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2B5407-A33E-4915-BB6B-E3D07E4F71D7}"/>
              </a:ext>
            </a:extLst>
          </p:cNvPr>
          <p:cNvSpPr/>
          <p:nvPr/>
        </p:nvSpPr>
        <p:spPr>
          <a:xfrm>
            <a:off x="9723823" y="149764"/>
            <a:ext cx="246817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you think Ant felt when he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realised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his watch was working again?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DBCE7-9278-48F8-8EDF-95135C54DCCF}"/>
              </a:ext>
            </a:extLst>
          </p:cNvPr>
          <p:cNvSpPr/>
          <p:nvPr/>
        </p:nvSpPr>
        <p:spPr>
          <a:xfrm>
            <a:off x="9723823" y="2901842"/>
            <a:ext cx="24681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Why did the boys shrink?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A20732-1691-4F96-9A63-E9B015E3FA88}"/>
              </a:ext>
            </a:extLst>
          </p:cNvPr>
          <p:cNvSpPr/>
          <p:nvPr/>
        </p:nvSpPr>
        <p:spPr>
          <a:xfrm>
            <a:off x="9685606" y="4416512"/>
            <a:ext cx="246817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What does the sentence ‘his arms were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limp’ show about Seven?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8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B4F091-6034-4FA2-8379-FBBDE6240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7505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681714-D293-4697-A08F-4E334248EC6A}"/>
              </a:ext>
            </a:extLst>
          </p:cNvPr>
          <p:cNvSpPr/>
          <p:nvPr/>
        </p:nvSpPr>
        <p:spPr>
          <a:xfrm>
            <a:off x="9675055" y="185274"/>
            <a:ext cx="246817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How does Tiger feel on page 24? Why and how do you know?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EAC5A3-A254-4D89-BA2A-9B51D1253706}"/>
              </a:ext>
            </a:extLst>
          </p:cNvPr>
          <p:cNvSpPr/>
          <p:nvPr/>
        </p:nvSpPr>
        <p:spPr>
          <a:xfrm>
            <a:off x="9675055" y="3013501"/>
            <a:ext cx="24681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What does the word ‘emerged’ mean?</a:t>
            </a:r>
          </a:p>
        </p:txBody>
      </p:sp>
    </p:spTree>
    <p:extLst>
      <p:ext uri="{BB962C8B-B14F-4D97-AF65-F5344CB8AC3E}">
        <p14:creationId xmlns:p14="http://schemas.microsoft.com/office/powerpoint/2010/main" val="228660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94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</cp:revision>
  <dcterms:created xsi:type="dcterms:W3CDTF">2021-01-26T15:58:39Z</dcterms:created>
  <dcterms:modified xsi:type="dcterms:W3CDTF">2021-01-26T16:10:55Z</dcterms:modified>
</cp:coreProperties>
</file>