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4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2T16:01:17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6668">
    <iact:property name="dataType"/>
    <iact:actionData xml:id="d0">
      <inkml:trace xmlns:inkml="http://www.w3.org/2003/InkML" xml:id="stk0" contextRef="#ctx0" brushRef="#br0">7406 5945 0,'0'69'635,"0"-34"-483,0 0-147,0 0 45,-70-1 37,70 1-39,0 0 17,0 0 47,0-1-49,0 36 8,0-35-20,0-1-29,0 36 5,0-35-2,0 0 51,0 34-67,0-34 45,0 34-44,0-34-2,0 35 8,0-36 7,0 1 355,0-70 20,0 1-389,35-1 4,-35-69 1,0 69-1,0 0-3,0 0 4,35 1-10,-35-1 5,0 0 6,0 0 30,0 0-41,35-69 9,-35 69 1,0 1 133,0-1-103,34 0-25</inkml:trace>
    </iact:actionData>
  </iact:action>
  <iact:action type="add" startTime="9582">
    <iact:property name="dataType"/>
    <iact:actionData xml:id="d1">
      <inkml:trace xmlns:inkml="http://www.w3.org/2003/InkML" xml:id="stk1" contextRef="#ctx0" brushRef="#br0">7580 6119 0,'35'0'68,"-1"0"-57,1 0 75,0-35-76,0 35 23,-1 0 43,1 0-15,-35-70-47,35 70-1,0 0 191,-1 0-169,1 35-12,0-35-9,0 0-9,0 35 183</inkml:trace>
    </iact:actionData>
  </iact:action>
  <iact:action type="add" startTime="13891">
    <iact:property name="dataType"/>
    <iact:actionData xml:id="d2">
      <inkml:trace xmlns:inkml="http://www.w3.org/2003/InkML" xml:id="stk2" contextRef="#ctx0" brushRef="#br0">10779 5980 0,'34'34'336,"-34"1"-294,0 0 4,0 0-29,0 34 1,0 1-1,0-1 13,0-34 50,0 0 16,0 34 56,0-34-20,35 35 2,-35-36-120,0 1 19,0 0 71,0 0 8,0-1-49,0 36-13,0-35-20,0-1 43,35 1 15,-35 0 17,0-70 287,0-69-388,0 69 24,0 0-24,0-69 9,0 69 33,0-34-21,0-36-11,-35 71-2,35-1 65,0 0 102,0-34-37,0 34-120,35 35 42,0-70-6,0 36-32,-1-1-20,-34 0 72,35 35-51,35-35-2,-1 1 168,-34 34-126,0 0-26,-1 0 16,1 0-31,0 0 82,0 0 20,-35 34-114,35 1-1,-35 0 73,0 0-30,34-1 40</inkml:trace>
    </iact:actionData>
  </iact:action>
  <iact:action type="add" startTime="20831">
    <iact:property name="dataType"/>
    <iact:actionData xml:id="d3">
      <inkml:trace xmlns:inkml="http://www.w3.org/2003/InkML" xml:id="stk3" contextRef="#ctx0" brushRef="#br0">14151 5910 0,'35'0'110,"0"70"-73,-35-1-13,0-34-12,0 34 11,35 1 10,-35-35-7,0-1-6,0 1 40,0 35-55,0-36 21,0 1 36,0 0-53,0 0 6,0 0 94,0 34-79,-70-69 32,70 70-37,0-36-11,0 1 33,0 0-20,0 0 51,0 34-65,0-34 143,-35-35 19,1 0-156,34-35-14,0-34 7,0 34 2,0 0-2,0-69 2,0 69 0,0 0 11,0 1 21,0-1-31,0 0 63,0 0-35,0 0 13,0 1-17,34 34-24,-34-35 20,35 0-29,-35 0 10,35 35-8,-35-34 1,35 34 44,-35-70 24,0 35-32,0 1-10,0-1-30,0 0 51,35 0 0,34 35-24,-69-34-19,35 34 0,-35-35 43,35 35-41,-35-70 57,34 70 32,1 0-91,0 0 13,0 0 32,-1 0 5,1 35-6,0-35 10,0 35-32,0-35-25,-35 35 4,69-1 1,-69 1 22,70 0 65,-36 0-82,1-1-9,0 36 20,0-1-23,-35-34 36</inkml:trace>
    </iact:actionData>
  </iact:action>
  <iact:action type="add" startTime="25271">
    <iact:property name="dataType"/>
    <iact:actionData xml:id="d4">
      <inkml:trace xmlns:inkml="http://www.w3.org/2003/InkML" xml:id="stk4" contextRef="#ctx0" brushRef="#br0">16029 5945 0,'0'35'157,"0"-1"-121,0 1 33,0 0-43,0 0-19,0-1 44,0 1 8,35 0-49,-35 0-1,0-1 5,0 1 38,0 0-37,0 0-10,0-1 6,0 1 4,0 0-1,0 0 3,0 34-1,0-34 49,0 0-43,0 0-6,0-1 0,0 1 96,35 69-91,-1-104 153,-34 70-25,0-35-130,0-1-14,0 1 9,0-70 267,0-34-268,0-35 55,0 34-57,0 35 2,0 1 1,0-1 0,0-35 13,0 36 33,-34 34-27,34-35 5,-35 35 57,35-70-29,-35 70-53,35-35 11,0 1 21,0-1-15,0 0 1,0-34 71,0 34-70,0 0 45,35 0-61,34 1 4,-69-1-12,35 35 13,0-35 17,0 0-12,-1 1-10,1 34 140,0 0 162,0 0-302,34 0 40,-34 0 20,0 0 112,-35 34-171,69 1 70,1 35-61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audio" Target="../media/media6.m4a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.png"/><Relationship Id="rId2" Type="http://schemas.microsoft.com/office/2007/relationships/media" Target="../media/media6.m4a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11/relationships/inkAction" Target="../ink/inkAction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r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326033A-7FCA-45BD-9791-6E02F6608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5"/>
    </mc:Choice>
    <mc:Fallback>
      <p:transition spd="slow" advTm="6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pace rocket cartoon Royalty Free Vector Image">
            <a:extLst>
              <a:ext uri="{FF2B5EF4-FFF2-40B4-BE49-F238E27FC236}">
                <a16:creationId xmlns:a16="http://schemas.microsoft.com/office/drawing/2014/main" id="{0337DED5-451E-4B23-857A-C1B32B03B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8"/>
          <a:stretch/>
        </p:blipFill>
        <p:spPr bwMode="auto">
          <a:xfrm>
            <a:off x="484632" y="1852115"/>
            <a:ext cx="2560320" cy="314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in on Art lessons middle school">
            <a:extLst>
              <a:ext uri="{FF2B5EF4-FFF2-40B4-BE49-F238E27FC236}">
                <a16:creationId xmlns:a16="http://schemas.microsoft.com/office/drawing/2014/main" id="{15E84B57-1B80-408B-A7A4-8D9B09602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631" y="2089440"/>
            <a:ext cx="2560320" cy="26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Free Cartoon Robot Vector - Free Vectors">
            <a:extLst>
              <a:ext uri="{FF2B5EF4-FFF2-40B4-BE49-F238E27FC236}">
                <a16:creationId xmlns:a16="http://schemas.microsoft.com/office/drawing/2014/main" id="{EEC297AE-6750-45EC-BD53-48C00459E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r="15084"/>
          <a:stretch/>
        </p:blipFill>
        <p:spPr bwMode="auto">
          <a:xfrm>
            <a:off x="6235726" y="1644860"/>
            <a:ext cx="2560320" cy="356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Rainbow icon icon cartoon Royalty Free Vector Image">
            <a:extLst>
              <a:ext uri="{FF2B5EF4-FFF2-40B4-BE49-F238E27FC236}">
                <a16:creationId xmlns:a16="http://schemas.microsoft.com/office/drawing/2014/main" id="{8A20EE09-1B55-412D-AF4C-CD0437999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17948"/>
          <a:stretch/>
        </p:blipFill>
        <p:spPr bwMode="auto">
          <a:xfrm>
            <a:off x="9120662" y="2676265"/>
            <a:ext cx="2560320" cy="149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0BB6FF6-2F67-4ACC-970A-8202CB6242C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84"/>
    </mc:Choice>
    <mc:Fallback>
      <p:transition spd="slow" advTm="13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5AD5F6FE-3672-4820-AAC6-635B76890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4394" y="643466"/>
            <a:ext cx="554321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EDC15F0-3F11-43C9-AF07-E3DF90D9C9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21"/>
    </mc:Choice>
    <mc:Fallback>
      <p:transition spd="slow" advTm="11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Cartoon Robot Vector - Free Vectors">
            <a:extLst>
              <a:ext uri="{FF2B5EF4-FFF2-40B4-BE49-F238E27FC236}">
                <a16:creationId xmlns:a16="http://schemas.microsoft.com/office/drawing/2014/main" id="{8352CDEC-C659-46F0-AB5F-77E0AD153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3466" y="769871"/>
            <a:ext cx="5291667" cy="52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A57B98E-8620-4B55-A2DE-FF71D6CD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9" y="769871"/>
            <a:ext cx="5291666" cy="53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C332A7-7730-4803-98E6-2C9D5AE00B6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52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11"/>
    </mc:Choice>
    <mc:Fallback>
      <p:transition spd="slow" advTm="14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Cartoon Robot Vector - Free Vectors">
            <a:extLst>
              <a:ext uri="{FF2B5EF4-FFF2-40B4-BE49-F238E27FC236}">
                <a16:creationId xmlns:a16="http://schemas.microsoft.com/office/drawing/2014/main" id="{8352CDEC-C659-46F0-AB5F-77E0AD153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3466" y="769871"/>
            <a:ext cx="5291667" cy="52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A57B98E-8620-4B55-A2DE-FF71D6CD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9" y="769871"/>
            <a:ext cx="5291666" cy="53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1D9F67B-6A2D-4BC0-A7C5-6055DA53EE6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352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66"/>
    </mc:Choice>
    <mc:Fallback>
      <p:transition spd="slow" advTm="8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404019" y="429287"/>
            <a:ext cx="141395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379" y="429287"/>
            <a:ext cx="145822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9877327" y="348257"/>
            <a:ext cx="141220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04" y="3591061"/>
            <a:ext cx="144723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2623431" y="5187566"/>
            <a:ext cx="14448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379" y="1994557"/>
            <a:ext cx="14147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7549832" y="5187566"/>
            <a:ext cx="144713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404019" y="1994557"/>
            <a:ext cx="141200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7327" y="1989000"/>
            <a:ext cx="144723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F5CA7-D652-4F6F-93D1-02891FF8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1846" y="1989000"/>
            <a:ext cx="14363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AC044-CA8F-4717-9147-3FD7D74D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8" y="5187566"/>
            <a:ext cx="140984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0EC4C4-0ABE-4FC0-BA7F-FBE5667A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95" y="5187566"/>
            <a:ext cx="142743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A76EB3-C59E-482F-93E4-11BFC5BE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112" y="429287"/>
            <a:ext cx="1418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75FF48-1D3F-4328-B6CB-8FD76492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7551" y="5187566"/>
            <a:ext cx="1436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0FA034-7AA1-46E3-8344-321F6702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9832" y="3548713"/>
            <a:ext cx="1418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79AF18-B794-4E16-B78C-3472C6E4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99" y="348257"/>
            <a:ext cx="143239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0E120B-D91F-4A92-BCFB-421790E6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8178" y="3559827"/>
            <a:ext cx="14292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0D1F66-ED78-4778-B0BA-7563ED2A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4563" y="358828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close up&#10;&#10;Description automatically generated">
            <a:extLst>
              <a:ext uri="{FF2B5EF4-FFF2-40B4-BE49-F238E27FC236}">
                <a16:creationId xmlns:a16="http://schemas.microsoft.com/office/drawing/2014/main" id="{168B2512-0AE8-408B-8F1A-A57AB37D2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/>
          <a:stretch/>
        </p:blipFill>
        <p:spPr bwMode="auto">
          <a:xfrm>
            <a:off x="2565701" y="3548713"/>
            <a:ext cx="177041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A close up of a device&#10;&#10;Description automatically generated">
            <a:extLst>
              <a:ext uri="{FF2B5EF4-FFF2-40B4-BE49-F238E27FC236}">
                <a16:creationId xmlns:a16="http://schemas.microsoft.com/office/drawing/2014/main" id="{170D5663-45FB-492C-9027-6437FEBE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11" y="1948485"/>
            <a:ext cx="14328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EBF8C5E2-4112-41B1-AF79-6DEEE087C8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812"/>
    </mc:Choice>
    <mc:Fallback>
      <p:transition spd="slow" advTm="52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etter Tracing Worksheets (Letters K - T)">
            <a:extLst>
              <a:ext uri="{FF2B5EF4-FFF2-40B4-BE49-F238E27FC236}">
                <a16:creationId xmlns:a16="http://schemas.microsoft.com/office/drawing/2014/main" id="{6414932F-80CE-4390-B3E9-F147E930A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97" r="25433" b="30257"/>
          <a:stretch/>
        </p:blipFill>
        <p:spPr bwMode="auto">
          <a:xfrm>
            <a:off x="970891" y="1716260"/>
            <a:ext cx="4669600" cy="8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B3DE1F-4A0A-4B8F-BC70-E267C26984B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640960" y="2115000"/>
              <a:ext cx="3355200" cy="425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B3DE1F-4A0A-4B8F-BC70-E267C26984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1600" y="2105640"/>
                <a:ext cx="3373920" cy="4446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ABDFB97-6C3A-4997-BCEC-94F6A3EDA8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25"/>
    </mc:Choice>
    <mc:Fallback>
      <p:transition spd="slow" advTm="32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8|1.9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2|1.4|1.3|1.4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9|1|0.9|0.8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1|1.1|1.2|1|1.1|1.1|1.7|1.1|1.1|1.1|1.1|1|1.1|1.2|1.1|1.1|1.2|1.1|1.3|3.7|0.9|1|1|1.1|1.1|1|1.1|1|1.1|1|1.1|1.1|1|1.1|1|1.1|0.9|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r</dc:title>
  <dc:creator>Laptop</dc:creator>
  <cp:lastModifiedBy>Laptop</cp:lastModifiedBy>
  <cp:revision>2</cp:revision>
  <dcterms:created xsi:type="dcterms:W3CDTF">2021-01-22T12:18:22Z</dcterms:created>
  <dcterms:modified xsi:type="dcterms:W3CDTF">2021-01-22T16:03:09Z</dcterms:modified>
</cp:coreProperties>
</file>