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0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6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9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BDF58A4E-9C34-EE4D-8CAE-D922CDBA08AA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23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97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5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7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8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3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6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2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FD512-1B97-4FA0-B8E8-4B740405063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A91C-F0AE-4CE0-A5AE-BE12E63AA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943" y="24155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about time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6162F6C-9820-3E43-AF1E-1BBD26002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9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0"/>
    </mc:Choice>
    <mc:Fallback>
      <p:transition spd="slow" advTm="5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4454" y="5903533"/>
            <a:ext cx="291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12 o’clock.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552" y="1294656"/>
            <a:ext cx="4333545" cy="403746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2891438-B27C-9748-BF45-6E222C14E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9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83"/>
    </mc:Choice>
    <mc:Fallback>
      <p:transition spd="slow" advTm="10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49" x="6051550" y="2251075"/>
          <p14:tracePt t="656" x="6051550" y="2281238"/>
          <p14:tracePt t="664" x="6051550" y="2311400"/>
          <p14:tracePt t="672" x="6051550" y="2355850"/>
          <p14:tracePt t="680" x="6051550" y="2371725"/>
          <p14:tracePt t="688" x="6051550" y="2430463"/>
          <p14:tracePt t="696" x="6051550" y="2460625"/>
          <p14:tracePt t="704" x="6035675" y="2506663"/>
          <p14:tracePt t="713" x="6035675" y="2536825"/>
          <p14:tracePt t="721" x="6035675" y="2565400"/>
          <p14:tracePt t="729" x="6035675" y="2611438"/>
          <p14:tracePt t="736" x="6035675" y="2641600"/>
          <p14:tracePt t="746" x="6035675" y="2655888"/>
          <p14:tracePt t="753" x="6035675" y="2686050"/>
          <p14:tracePt t="760" x="6035675" y="2716213"/>
          <p14:tracePt t="769" x="6035675" y="2730500"/>
          <p14:tracePt t="777" x="6035675" y="2746375"/>
          <p14:tracePt t="785" x="6035675" y="2760663"/>
          <p14:tracePt t="793" x="6035675" y="2776538"/>
          <p14:tracePt t="801" x="6035675" y="2790825"/>
          <p14:tracePt t="810" x="6035675" y="2806700"/>
          <p14:tracePt t="817" x="6035675" y="2820988"/>
          <p14:tracePt t="833" x="6021388" y="2836863"/>
          <p14:tracePt t="850" x="6021388" y="2851150"/>
          <p14:tracePt t="865" x="6021388" y="2867025"/>
          <p14:tracePt t="882" x="6021388" y="2881313"/>
          <p14:tracePt t="890" x="6021388" y="2895600"/>
          <p14:tracePt t="898" x="6021388" y="2911475"/>
          <p14:tracePt t="906" x="6021388" y="2925763"/>
          <p14:tracePt t="914" x="6021388" y="2941638"/>
          <p14:tracePt t="930" x="6021388" y="2955925"/>
          <p14:tracePt t="939" x="6021388" y="2971800"/>
          <p14:tracePt t="947" x="6021388" y="2986088"/>
          <p14:tracePt t="963" x="6005513" y="3001963"/>
          <p14:tracePt t="987" x="6005513" y="3016250"/>
          <p14:tracePt t="1020" x="6005513" y="3030538"/>
          <p14:tracePt t="1035" x="6005513" y="3046413"/>
          <p14:tracePt t="1052" x="6005513" y="3060700"/>
          <p14:tracePt t="1068" x="6005513" y="3076575"/>
          <p14:tracePt t="1084" x="6005513" y="3090863"/>
          <p14:tracePt t="1117" x="6005513" y="3106738"/>
          <p14:tracePt t="1149" x="6005513" y="3121025"/>
          <p14:tracePt t="1182" x="6005513" y="3136900"/>
          <p14:tracePt t="1197" x="6021388" y="3136900"/>
          <p14:tracePt t="1205" x="6021388" y="3151188"/>
          <p14:tracePt t="1248" x="6035675" y="3151188"/>
          <p14:tracePt t="2827" x="6035675" y="3167063"/>
          <p14:tracePt t="2835" x="6035675" y="3195638"/>
          <p14:tracePt t="2844" x="6021388" y="3225800"/>
          <p14:tracePt t="2852" x="6021388" y="3271838"/>
          <p14:tracePt t="2860" x="6005513" y="3286125"/>
          <p14:tracePt t="2867" x="6005513" y="3316288"/>
          <p14:tracePt t="2876" x="6005513" y="3346450"/>
          <p14:tracePt t="2884" x="5991225" y="3376613"/>
          <p14:tracePt t="2892" x="5991225" y="3390900"/>
          <p14:tracePt t="2900" x="5991225" y="3406775"/>
          <p14:tracePt t="2908" x="5991225" y="3421063"/>
          <p14:tracePt t="2932" x="5991225" y="3436938"/>
          <p14:tracePt t="3021" x="5975350" y="3436938"/>
          <p14:tracePt t="3063" x="5975350" y="3421063"/>
          <p14:tracePt t="3078" x="5975350" y="3406775"/>
          <p14:tracePt t="3086" x="5961063" y="3360738"/>
          <p14:tracePt t="3094" x="5961063" y="3332163"/>
          <p14:tracePt t="3102" x="5945188" y="3271838"/>
          <p14:tracePt t="3110" x="5930900" y="3225800"/>
          <p14:tracePt t="3118" x="5916613" y="3136900"/>
          <p14:tracePt t="3126" x="5916613" y="3046413"/>
          <p14:tracePt t="3134" x="5900738" y="2941638"/>
          <p14:tracePt t="3142" x="5900738" y="2836863"/>
          <p14:tracePt t="3150" x="5900738" y="2730500"/>
          <p14:tracePt t="3158" x="5886450" y="2611438"/>
          <p14:tracePt t="3166" x="5886450" y="2506663"/>
          <p14:tracePt t="3174" x="5886450" y="2416175"/>
          <p14:tracePt t="3182" x="5886450" y="2400300"/>
          <p14:tracePt t="3190" x="5870575" y="2325688"/>
          <p14:tracePt t="3198" x="5870575" y="2281238"/>
          <p14:tracePt t="3206" x="5870575" y="2235200"/>
          <p14:tracePt t="3215" x="5856288" y="2206625"/>
          <p14:tracePt t="3222" x="5856288" y="2190750"/>
          <p14:tracePt t="3230" x="5856288" y="2176463"/>
          <p14:tracePt t="3247" x="5856288" y="2160588"/>
          <p14:tracePt t="3255" x="5840413" y="2160588"/>
          <p14:tracePt t="3305" x="5840413" y="2146300"/>
          <p14:tracePt t="3320" x="5840413" y="2130425"/>
          <p14:tracePt t="3328" x="5856288" y="2130425"/>
          <p14:tracePt t="3344" x="5870575" y="2116138"/>
          <p14:tracePt t="3360" x="5870575" y="2100263"/>
          <p14:tracePt t="3368" x="5886450" y="2100263"/>
          <p14:tracePt t="3376" x="5900738" y="2085975"/>
          <p14:tracePt t="3385" x="5900738" y="2071688"/>
          <p14:tracePt t="3392" x="5916613" y="2071688"/>
          <p14:tracePt t="3401" x="5916613" y="2055813"/>
          <p14:tracePt t="3425" x="5930900" y="2041525"/>
          <p14:tracePt t="3450" x="5945188" y="2041525"/>
          <p14:tracePt t="3521" x="5961063" y="2041525"/>
          <p14:tracePt t="3538" x="5961063" y="2055813"/>
          <p14:tracePt t="3547" x="5961063" y="2071688"/>
          <p14:tracePt t="3554" x="5975350" y="2085975"/>
          <p14:tracePt t="3571" x="5975350" y="2100263"/>
          <p14:tracePt t="3579" x="5975350" y="2116138"/>
          <p14:tracePt t="3587" x="5975350" y="2130425"/>
          <p14:tracePt t="3594" x="5991225" y="2130425"/>
          <p14:tracePt t="3602" x="5991225" y="2146300"/>
          <p14:tracePt t="3610" x="5991225" y="2176463"/>
          <p14:tracePt t="3619" x="5991225" y="2190750"/>
          <p14:tracePt t="3626" x="5991225" y="2206625"/>
          <p14:tracePt t="3635" x="5991225" y="2220913"/>
          <p14:tracePt t="3642" x="5991225" y="2235200"/>
          <p14:tracePt t="3659" x="5991225" y="2251075"/>
          <p14:tracePt t="3667" x="5991225" y="2265363"/>
          <p14:tracePt t="3675" x="5991225" y="2281238"/>
          <p14:tracePt t="3691" x="5991225" y="2295525"/>
          <p14:tracePt t="3707" x="5991225" y="2311400"/>
          <p14:tracePt t="4241" x="5991225" y="2325688"/>
          <p14:tracePt t="4249" x="5991225" y="2355850"/>
          <p14:tracePt t="4256" x="5991225" y="2386013"/>
          <p14:tracePt t="4264" x="5991225" y="2430463"/>
          <p14:tracePt t="4272" x="5991225" y="2460625"/>
          <p14:tracePt t="4280" x="5991225" y="2506663"/>
          <p14:tracePt t="4288" x="5991225" y="2565400"/>
          <p14:tracePt t="4296" x="5991225" y="2625725"/>
          <p14:tracePt t="4304" x="5991225" y="2701925"/>
          <p14:tracePt t="4313" x="5991225" y="2776538"/>
          <p14:tracePt t="4320" x="5991225" y="2820988"/>
          <p14:tracePt t="4329" x="5991225" y="2895600"/>
          <p14:tracePt t="4336" x="5991225" y="2955925"/>
          <p14:tracePt t="4345" x="5991225" y="2986088"/>
          <p14:tracePt t="4353" x="5991225" y="3030538"/>
          <p14:tracePt t="4361" x="5991225" y="3076575"/>
          <p14:tracePt t="4369" x="5991225" y="3121025"/>
          <p14:tracePt t="4377" x="5991225" y="3151188"/>
          <p14:tracePt t="4385" x="5991225" y="3181350"/>
          <p14:tracePt t="4393" x="5991225" y="3211513"/>
          <p14:tracePt t="4401" x="5991225" y="3225800"/>
          <p14:tracePt t="4409" x="5991225" y="3241675"/>
          <p14:tracePt t="4417" x="5991225" y="3271838"/>
          <p14:tracePt t="4425" x="5991225" y="3302000"/>
          <p14:tracePt t="4433" x="5991225" y="3316288"/>
          <p14:tracePt t="4442" x="5991225" y="3332163"/>
          <p14:tracePt t="4449" x="5991225" y="3360738"/>
          <p14:tracePt t="4458" x="5991225" y="3376613"/>
          <p14:tracePt t="4465" x="5991225" y="3390900"/>
          <p14:tracePt t="4474" x="5991225" y="3406775"/>
          <p14:tracePt t="4482" x="5991225" y="3421063"/>
          <p14:tracePt t="4490" x="5991225" y="3436938"/>
          <p14:tracePt t="4497" x="5991225" y="3451225"/>
          <p14:tracePt t="4506" x="5991225" y="3467100"/>
          <p14:tracePt t="4522" x="5991225" y="3481388"/>
          <p14:tracePt t="4806" x="5991225" y="3467100"/>
          <p14:tracePt t="4821" x="5991225" y="3451225"/>
          <p14:tracePt t="4830" x="5975350" y="3436938"/>
          <p14:tracePt t="4837" x="5975350" y="3421063"/>
          <p14:tracePt t="4847" x="5975350" y="3406775"/>
          <p14:tracePt t="4853" x="5961063" y="3376613"/>
          <p14:tracePt t="4861" x="5945188" y="3360738"/>
          <p14:tracePt t="4870" x="5930900" y="3346450"/>
          <p14:tracePt t="4877" x="5930900" y="3316288"/>
          <p14:tracePt t="4886" x="5916613" y="3286125"/>
          <p14:tracePt t="4893" x="5916613" y="3255963"/>
          <p14:tracePt t="4901" x="5900738" y="3241675"/>
          <p14:tracePt t="4909" x="5900738" y="3211513"/>
          <p14:tracePt t="4918" x="5900738" y="3181350"/>
          <p14:tracePt t="4925" x="5900738" y="3167063"/>
          <p14:tracePt t="4934" x="5900738" y="3136900"/>
          <p14:tracePt t="4942" x="5900738" y="3106738"/>
          <p14:tracePt t="4951" x="5900738" y="3076575"/>
          <p14:tracePt t="4958" x="5900738" y="3060700"/>
          <p14:tracePt t="4966" x="5900738" y="3030538"/>
          <p14:tracePt t="4974" x="5900738" y="3001963"/>
          <p14:tracePt t="4982" x="5900738" y="2986088"/>
          <p14:tracePt t="4990" x="5900738" y="2955925"/>
          <p14:tracePt t="4998" x="5900738" y="2911475"/>
          <p14:tracePt t="5006" x="5900738" y="2895600"/>
          <p14:tracePt t="5014" x="5916613" y="2867025"/>
          <p14:tracePt t="5022" x="5916613" y="2836863"/>
          <p14:tracePt t="5030" x="5930900" y="2806700"/>
          <p14:tracePt t="5038" x="5945188" y="2746375"/>
          <p14:tracePt t="5047" x="5961063" y="2730500"/>
          <p14:tracePt t="5055" x="5975350" y="2701925"/>
          <p14:tracePt t="5063" x="5991225" y="2671763"/>
          <p14:tracePt t="5071" x="6005513" y="2625725"/>
          <p14:tracePt t="5080" x="6021388" y="2595563"/>
          <p14:tracePt t="5087" x="6035675" y="2565400"/>
          <p14:tracePt t="5096" x="6051550" y="2536825"/>
          <p14:tracePt t="5103" x="6051550" y="2506663"/>
          <p14:tracePt t="5112" x="6065838" y="2476500"/>
          <p14:tracePt t="5120" x="6065838" y="2446338"/>
          <p14:tracePt t="5129" x="6081713" y="2430463"/>
          <p14:tracePt t="5136" x="6081713" y="2400300"/>
          <p14:tracePt t="5145" x="6096000" y="2386013"/>
          <p14:tracePt t="5152" x="6096000" y="2371725"/>
          <p14:tracePt t="5168" x="6096000" y="2355850"/>
          <p14:tracePt t="5192" x="6096000" y="2341563"/>
          <p14:tracePt t="5209" x="6110288" y="2341563"/>
          <p14:tracePt t="5354" x="6110288" y="2325688"/>
          <p14:tracePt t="5395" x="6110288" y="2311400"/>
          <p14:tracePt t="5500" x="6096000" y="2311400"/>
          <p14:tracePt t="5620" x="6096000" y="2325688"/>
          <p14:tracePt t="5685" x="6096000" y="2341563"/>
          <p14:tracePt t="5701" x="6081713" y="2341563"/>
          <p14:tracePt t="5709" x="6081713" y="2355850"/>
          <p14:tracePt t="5725" x="6081713" y="2371725"/>
          <p14:tracePt t="5733" x="6081713" y="2386013"/>
          <p14:tracePt t="5749" x="6065838" y="2400300"/>
          <p14:tracePt t="5774" x="6065838" y="2416175"/>
          <p14:tracePt t="5789" x="6065838" y="2430463"/>
          <p14:tracePt t="5815" x="6065838" y="2446338"/>
          <p14:tracePt t="5822" x="6051550" y="2446338"/>
          <p14:tracePt t="5830" x="6051550" y="2460625"/>
          <p14:tracePt t="5838" x="6051550" y="2476500"/>
          <p14:tracePt t="5847" x="6051550" y="2490788"/>
          <p14:tracePt t="5854" x="6035675" y="2506663"/>
          <p14:tracePt t="5863" x="6035675" y="2520950"/>
          <p14:tracePt t="5870" x="6035675" y="2536825"/>
          <p14:tracePt t="5880" x="6021388" y="2551113"/>
          <p14:tracePt t="5886" x="6021388" y="2565400"/>
          <p14:tracePt t="5895" x="6021388" y="2581275"/>
          <p14:tracePt t="5903" x="6005513" y="2595563"/>
          <p14:tracePt t="5911" x="6005513" y="2611438"/>
          <p14:tracePt t="5927" x="6005513" y="2625725"/>
          <p14:tracePt t="5952" x="6005513" y="2641600"/>
          <p14:tracePt t="6226" x="6005513" y="2625725"/>
          <p14:tracePt t="6259" x="6005513" y="2611438"/>
          <p14:tracePt t="6267" x="6005513" y="2595563"/>
          <p14:tracePt t="6283" x="6005513" y="2581275"/>
          <p14:tracePt t="6298" x="6005513" y="2565400"/>
          <p14:tracePt t="6314" x="6005513" y="2551113"/>
          <p14:tracePt t="6322" x="6005513" y="2536825"/>
          <p14:tracePt t="6339" x="6005513" y="2520950"/>
          <p14:tracePt t="6354" x="6005513" y="2506663"/>
          <p14:tracePt t="6380" x="6005513" y="2490788"/>
          <p14:tracePt t="6485" x="6005513" y="2506663"/>
          <p14:tracePt t="6500" x="6005513" y="2520950"/>
          <p14:tracePt t="6508" x="6005513" y="2536825"/>
          <p14:tracePt t="6516" x="6005513" y="2551113"/>
          <p14:tracePt t="6524" x="6005513" y="2581275"/>
          <p14:tracePt t="6532" x="6005513" y="2595563"/>
          <p14:tracePt t="6540" x="6005513" y="2625725"/>
          <p14:tracePt t="6548" x="6005513" y="2655888"/>
          <p14:tracePt t="6556" x="6005513" y="2686050"/>
          <p14:tracePt t="6564" x="6005513" y="2701925"/>
          <p14:tracePt t="6572" x="6005513" y="2730500"/>
          <p14:tracePt t="6580" x="6005513" y="2776538"/>
          <p14:tracePt t="6588" x="5991225" y="2790825"/>
          <p14:tracePt t="6597" x="5991225" y="2820988"/>
          <p14:tracePt t="6605" x="5991225" y="2851150"/>
          <p14:tracePt t="6613" x="5991225" y="2881313"/>
          <p14:tracePt t="6621" x="5991225" y="2895600"/>
          <p14:tracePt t="6629" x="5991225" y="2925763"/>
          <p14:tracePt t="6637" x="5975350" y="2941638"/>
          <p14:tracePt t="6645" x="5975350" y="2955925"/>
          <p14:tracePt t="6653" x="5975350" y="2971800"/>
          <p14:tracePt t="6661" x="5975350" y="3001963"/>
          <p14:tracePt t="6669" x="5975350" y="3016250"/>
          <p14:tracePt t="6677" x="5975350" y="3030538"/>
          <p14:tracePt t="6686" x="5961063" y="3060700"/>
          <p14:tracePt t="6693" x="5961063" y="3090863"/>
          <p14:tracePt t="6701" x="5961063" y="3106738"/>
          <p14:tracePt t="6710" x="5961063" y="3136900"/>
          <p14:tracePt t="6718" x="5961063" y="3167063"/>
          <p14:tracePt t="6726" x="5945188" y="3181350"/>
          <p14:tracePt t="6734" x="5945188" y="3211513"/>
          <p14:tracePt t="6742" x="5945188" y="3225800"/>
          <p14:tracePt t="6750" x="5945188" y="3241675"/>
          <p14:tracePt t="6758" x="5930900" y="3271838"/>
          <p14:tracePt t="6766" x="5930900" y="3286125"/>
          <p14:tracePt t="6784" x="5930900" y="3302000"/>
          <p14:tracePt t="6800" x="5930900" y="3316288"/>
          <p14:tracePt t="6815" x="5930900" y="3332163"/>
          <p14:tracePt t="6831" x="5930900" y="3346450"/>
          <p14:tracePt t="6848" x="5930900" y="3360738"/>
          <p14:tracePt t="6864" x="5930900" y="3376613"/>
          <p14:tracePt t="6880" x="5930900" y="3390900"/>
          <p14:tracePt t="6904" x="5930900" y="3406775"/>
          <p14:tracePt t="8131" x="5930900" y="3390900"/>
          <p14:tracePt t="8139" x="5930900" y="3376613"/>
          <p14:tracePt t="8147" x="5930900" y="3360738"/>
          <p14:tracePt t="8155" x="5930900" y="3346450"/>
          <p14:tracePt t="8162" x="5930900" y="3332163"/>
          <p14:tracePt t="8171" x="5930900" y="3316288"/>
          <p14:tracePt t="8179" x="5930900" y="3302000"/>
          <p14:tracePt t="8187" x="5930900" y="3271838"/>
          <p14:tracePt t="8195" x="5930900" y="3241675"/>
          <p14:tracePt t="8203" x="5930900" y="3211513"/>
          <p14:tracePt t="8211" x="5930900" y="3181350"/>
          <p14:tracePt t="8219" x="5930900" y="3151188"/>
          <p14:tracePt t="8227" x="5930900" y="3136900"/>
          <p14:tracePt t="8235" x="5930900" y="3106738"/>
          <p14:tracePt t="8243" x="5930900" y="3076575"/>
          <p14:tracePt t="8251" x="5930900" y="3060700"/>
          <p14:tracePt t="8259" x="5930900" y="3030538"/>
          <p14:tracePt t="8267" x="5930900" y="3016250"/>
          <p14:tracePt t="8275" x="5930900" y="3001963"/>
          <p14:tracePt t="8284" x="5930900" y="2986088"/>
          <p14:tracePt t="8300" x="5930900" y="2971800"/>
          <p14:tracePt t="8317" x="5930900" y="2955925"/>
          <p14:tracePt t="8334" x="5930900" y="2941638"/>
          <p14:tracePt t="8350" x="5930900" y="2925763"/>
          <p14:tracePt t="8356" x="5930900" y="2911475"/>
          <p14:tracePt t="8373" x="5930900" y="2881313"/>
          <p14:tracePt t="8381" x="5930900" y="2867025"/>
          <p14:tracePt t="8389" x="5945188" y="2836863"/>
          <p14:tracePt t="8397" x="5945188" y="2820988"/>
          <p14:tracePt t="8405" x="5945188" y="2790825"/>
          <p14:tracePt t="8413" x="5945188" y="2760663"/>
          <p14:tracePt t="8421" x="5961063" y="2746375"/>
          <p14:tracePt t="8429" x="5961063" y="2716213"/>
          <p14:tracePt t="8437" x="5961063" y="2686050"/>
          <p14:tracePt t="8445" x="5961063" y="2671763"/>
          <p14:tracePt t="8453" x="5975350" y="2655888"/>
          <p14:tracePt t="8461" x="5975350" y="2641600"/>
          <p14:tracePt t="8469" x="5975350" y="2625725"/>
          <p14:tracePt t="8477" x="5975350" y="2611438"/>
          <p14:tracePt t="8503" x="5975350" y="2595563"/>
          <p14:tracePt t="8681" x="5975350" y="2581275"/>
          <p14:tracePt t="8696" x="5975350" y="2565400"/>
          <p14:tracePt t="8705" x="5975350" y="2551113"/>
          <p14:tracePt t="8712" x="5975350" y="2536825"/>
          <p14:tracePt t="8736" x="5975350" y="2520950"/>
          <p14:tracePt t="8752" x="5975350" y="2506663"/>
          <p14:tracePt t="8825" x="5975350" y="2490788"/>
          <p14:tracePt t="9100" x="5975350" y="2476500"/>
          <p14:tracePt t="9117" x="5975350" y="2460625"/>
          <p14:tracePt t="9123" x="5975350" y="2446338"/>
          <p14:tracePt t="9132" x="5975350" y="2430463"/>
          <p14:tracePt t="9139" x="5991225" y="2416175"/>
          <p14:tracePt t="9147" x="5991225" y="2400300"/>
          <p14:tracePt t="9156" x="5991225" y="2386013"/>
          <p14:tracePt t="9163" x="5991225" y="2371725"/>
          <p14:tracePt t="9179" x="5991225" y="2355850"/>
          <p14:tracePt t="9196" x="6005513" y="2341563"/>
          <p14:tracePt t="9213" x="6005513" y="2325688"/>
          <p14:tracePt t="9245" x="6005513" y="2311400"/>
          <p14:tracePt t="9326" x="6005513" y="2295525"/>
          <p14:tracePt t="9350" x="6005513" y="2281238"/>
          <p14:tracePt t="9368" x="6005513" y="2265363"/>
          <p14:tracePt t="9375" x="6021388" y="2265363"/>
          <p14:tracePt t="9383" x="6021388" y="2251075"/>
          <p14:tracePt t="9415" x="6021388" y="223520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365" y="1083339"/>
            <a:ext cx="748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Point to the clock that shows 2 o’clock.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093" y="2349418"/>
            <a:ext cx="9787154" cy="308473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D070A4-DF4A-6445-BDE6-BDD654419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2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58"/>
    </mc:Choice>
    <mc:Fallback>
      <p:transition spd="slow" advTm="26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39" x="6035675" y="2206625"/>
          <p14:tracePt t="1646" x="6051550" y="2206625"/>
          <p14:tracePt t="1654" x="6065838" y="2190750"/>
          <p14:tracePt t="1662" x="6081713" y="2176463"/>
          <p14:tracePt t="1670" x="6110288" y="2160588"/>
          <p14:tracePt t="1679" x="6140450" y="2130425"/>
          <p14:tracePt t="1686" x="6170613" y="2130425"/>
          <p14:tracePt t="1694" x="6200775" y="2100263"/>
          <p14:tracePt t="1702" x="6246813" y="2085975"/>
          <p14:tracePt t="1710" x="6275388" y="2071688"/>
          <p14:tracePt t="1718" x="6291263" y="2071688"/>
          <p14:tracePt t="1727" x="6351588" y="2041525"/>
          <p14:tracePt t="1735" x="6381750" y="2025650"/>
          <p14:tracePt t="1742" x="6426200" y="2011363"/>
          <p14:tracePt t="1751" x="6470650" y="1995488"/>
          <p14:tracePt t="1759" x="6516688" y="1981200"/>
          <p14:tracePt t="1768" x="6577013" y="1951038"/>
          <p14:tracePt t="1775" x="6635750" y="1935163"/>
          <p14:tracePt t="1783" x="6696075" y="1906588"/>
          <p14:tracePt t="1791" x="6786563" y="1890713"/>
          <p14:tracePt t="1799" x="6861175" y="1860550"/>
          <p14:tracePt t="1808" x="6937375" y="1846263"/>
          <p14:tracePt t="1815" x="7072313" y="1800225"/>
          <p14:tracePt t="1824" x="7177088" y="1770063"/>
          <p14:tracePt t="1831" x="7297738" y="1741488"/>
          <p14:tracePt t="1840" x="7356475" y="1725613"/>
          <p14:tracePt t="1848" x="7462838" y="1695450"/>
          <p14:tracePt t="1856" x="7581900" y="1665288"/>
          <p14:tracePt t="1863" x="7672388" y="1651000"/>
          <p14:tracePt t="1872" x="7793038" y="1635125"/>
          <p14:tracePt t="1880" x="7912100" y="1620838"/>
          <p14:tracePt t="1888" x="8018463" y="1604963"/>
          <p14:tracePt t="1896" x="8107363" y="1590675"/>
          <p14:tracePt t="1904" x="8197850" y="1576388"/>
          <p14:tracePt t="1912" x="8288338" y="1560513"/>
          <p14:tracePt t="1920" x="8332788" y="1560513"/>
          <p14:tracePt t="1928" x="8393113" y="1560513"/>
          <p14:tracePt t="1937" x="8437563" y="1560513"/>
          <p14:tracePt t="1944" x="8497888" y="1560513"/>
          <p14:tracePt t="1952" x="8528050" y="1560513"/>
          <p14:tracePt t="1960" x="8558213" y="1560513"/>
          <p14:tracePt t="1969" x="8588375" y="1560513"/>
          <p14:tracePt t="1977" x="8604250" y="1560513"/>
          <p14:tracePt t="2171" x="8693150" y="1546225"/>
          <p14:tracePt t="2179" x="8797925" y="1500188"/>
          <p14:tracePt t="2187" x="8934450" y="1485900"/>
          <p14:tracePt t="2195" x="9099550" y="1455738"/>
          <p14:tracePt t="2203" x="9264650" y="1425575"/>
          <p14:tracePt t="2211" x="9444038" y="1425575"/>
          <p14:tracePt t="2219" x="9820275" y="1425575"/>
          <p14:tracePt t="2227" x="10194925" y="1425575"/>
          <p14:tracePt t="2235" x="10585450" y="1439863"/>
          <p14:tracePt t="2243" x="10750550" y="1500188"/>
          <p14:tracePt t="2251" x="11096625" y="1590675"/>
          <p14:tracePt t="2259" x="11410950" y="1711325"/>
          <p14:tracePt t="2268" x="11710988" y="1846263"/>
          <p14:tracePt t="2275" x="11952288" y="1965325"/>
          <p14:tracePt t="2284" x="12026900" y="2025650"/>
          <p14:tracePt t="2650" x="12161838" y="3811588"/>
          <p14:tracePt t="2655" x="12147550" y="3841750"/>
          <p14:tracePt t="2663" x="12131675" y="3871913"/>
          <p14:tracePt t="3026" x="12131675" y="3886200"/>
          <p14:tracePt t="3034" x="12117388" y="3902075"/>
          <p14:tracePt t="3042" x="12101513" y="3916363"/>
          <p14:tracePt t="3052" x="12087225" y="3946525"/>
          <p14:tracePt t="3058" x="12087225" y="3962400"/>
          <p14:tracePt t="3068" x="12071350" y="3990975"/>
          <p14:tracePt t="3075" x="12057063" y="4021138"/>
          <p14:tracePt t="3082" x="12041188" y="4037013"/>
          <p14:tracePt t="3091" x="12041188" y="4067175"/>
          <p14:tracePt t="3099" x="12026900" y="4097338"/>
          <p14:tracePt t="3107" x="12012613" y="4111625"/>
          <p14:tracePt t="3115" x="11996738" y="4141788"/>
          <p14:tracePt t="3123" x="11996738" y="4171950"/>
          <p14:tracePt t="3131" x="11982450" y="4202113"/>
          <p14:tracePt t="3139" x="11966575" y="4216400"/>
          <p14:tracePt t="3147" x="11952288" y="4246563"/>
          <p14:tracePt t="3155" x="11936413" y="4292600"/>
          <p14:tracePt t="3163" x="11936413" y="4306888"/>
          <p14:tracePt t="3171" x="11922125" y="4337050"/>
          <p14:tracePt t="3180" x="11906250" y="4367213"/>
          <p14:tracePt t="3188" x="11906250" y="4397375"/>
          <p14:tracePt t="3195" x="11891963" y="4427538"/>
          <p14:tracePt t="3204" x="11876088" y="4457700"/>
          <p14:tracePt t="3211" x="11876088" y="4486275"/>
          <p14:tracePt t="3220" x="11861800" y="4502150"/>
          <p14:tracePt t="3228" x="11845925" y="4532313"/>
          <p14:tracePt t="3236" x="11845925" y="4562475"/>
          <p14:tracePt t="3244" x="11831638" y="4576763"/>
          <p14:tracePt t="3252" x="11831638" y="4592638"/>
          <p14:tracePt t="3260" x="11817350" y="4622800"/>
          <p14:tracePt t="3268" x="11817350" y="4651375"/>
          <p14:tracePt t="3276" x="11801475" y="4681538"/>
          <p14:tracePt t="3284" x="11787188" y="4711700"/>
          <p14:tracePt t="3292" x="11771313" y="4757738"/>
          <p14:tracePt t="3301" x="11757025" y="4786313"/>
          <p14:tracePt t="3309" x="11757025" y="4816475"/>
          <p14:tracePt t="3317" x="11741150" y="4846638"/>
          <p14:tracePt t="3325" x="11726863" y="4892675"/>
          <p14:tracePt t="3334" x="11726863" y="4922838"/>
          <p14:tracePt t="3341" x="11710988" y="4951413"/>
          <p14:tracePt t="3350" x="11696700" y="4967288"/>
          <p14:tracePt t="3357" x="11696700" y="4997450"/>
          <p14:tracePt t="3367" x="11680825" y="5011738"/>
          <p14:tracePt t="3373" x="11680825" y="5027613"/>
          <p14:tracePt t="3383" x="11666538" y="5041900"/>
          <p14:tracePt t="3398" x="11666538" y="5057775"/>
          <p14:tracePt t="3406" x="11652250" y="5057775"/>
          <p14:tracePt t="15792" x="11622088" y="5057775"/>
          <p14:tracePt t="15800" x="11576050" y="5102225"/>
          <p14:tracePt t="15808" x="11531600" y="5132388"/>
          <p14:tracePt t="15816" x="11485563" y="5162550"/>
          <p14:tracePt t="15824" x="11426825" y="5207000"/>
          <p14:tracePt t="15832" x="11366500" y="5267325"/>
          <p14:tracePt t="15840" x="11291888" y="5311775"/>
          <p14:tracePt t="15848" x="11141075" y="5446713"/>
          <p14:tracePt t="15856" x="10975975" y="5567363"/>
          <p14:tracePt t="15864" x="10675938" y="5822950"/>
          <p14:tracePt t="15873" x="10420350" y="6002338"/>
          <p14:tracePt t="15880" x="10180638" y="6183313"/>
          <p14:tracePt t="15889" x="9879013" y="6378575"/>
          <p14:tracePt t="15896" x="9564688" y="6588125"/>
          <p14:tracePt t="15904" x="9399588" y="6662738"/>
          <p14:tracePt t="15913" x="9113838" y="6827838"/>
          <p14:tracePt t="16402" x="2673350" y="6827838"/>
          <p14:tracePt t="16407" x="2582863" y="6707188"/>
          <p14:tracePt t="16413" x="2522538" y="6602413"/>
          <p14:tracePt t="16421" x="2478088" y="6483350"/>
          <p14:tracePt t="16430" x="2447925" y="6423025"/>
          <p14:tracePt t="16438" x="2401888" y="6302375"/>
          <p14:tracePt t="16446" x="2357438" y="6183313"/>
          <p14:tracePt t="16453" x="2312988" y="6076950"/>
          <p14:tracePt t="16462" x="2282825" y="5972175"/>
          <p14:tracePt t="16469" x="2266950" y="5867400"/>
          <p14:tracePt t="16478" x="2252663" y="5792788"/>
          <p14:tracePt t="16486" x="2222500" y="5702300"/>
          <p14:tracePt t="16494" x="2222500" y="5672138"/>
          <p14:tracePt t="16502" x="2222500" y="5627688"/>
          <p14:tracePt t="16510" x="2206625" y="5567363"/>
          <p14:tracePt t="16518" x="2206625" y="5537200"/>
          <p14:tracePt t="16526" x="2206625" y="5492750"/>
          <p14:tracePt t="16534" x="2206625" y="5476875"/>
          <p14:tracePt t="16542" x="2192338" y="5446713"/>
          <p14:tracePt t="16550" x="2192338" y="5432425"/>
          <p14:tracePt t="16567" x="2192338" y="5418138"/>
          <p14:tracePt t="16576" x="2192338" y="5402263"/>
          <p14:tracePt t="16582" x="2192338" y="5387975"/>
          <p14:tracePt t="16600" x="2176463" y="5387975"/>
          <p14:tracePt t="16608" x="2176463" y="5372100"/>
          <p14:tracePt t="16641" x="2176463" y="5357813"/>
          <p14:tracePt t="16664" x="2176463" y="5341938"/>
          <p14:tracePt t="16680" x="2192338" y="5341938"/>
          <p14:tracePt t="16688" x="2206625" y="5327650"/>
          <p14:tracePt t="16705" x="2222500" y="5327650"/>
          <p14:tracePt t="16712" x="2222500" y="5311775"/>
          <p14:tracePt t="16720" x="2236788" y="5311775"/>
          <p14:tracePt t="16737" x="2252663" y="5311775"/>
          <p14:tracePt t="16744" x="2266950" y="5311775"/>
          <p14:tracePt t="16752" x="2266950" y="5297488"/>
          <p14:tracePt t="16769" x="2282825" y="5297488"/>
          <p14:tracePt t="16785" x="2297113" y="5297488"/>
          <p14:tracePt t="16802" x="2312988" y="5297488"/>
          <p14:tracePt t="16810" x="2327275" y="5297488"/>
          <p14:tracePt t="16817" x="2341563" y="5297488"/>
          <p14:tracePt t="16825" x="2357438" y="5297488"/>
          <p14:tracePt t="16833" x="2371725" y="5297488"/>
          <p14:tracePt t="16841" x="2387600" y="5297488"/>
          <p14:tracePt t="16850" x="2401888" y="5311775"/>
          <p14:tracePt t="16857" x="2417763" y="5311775"/>
          <p14:tracePt t="16866" x="2432050" y="5327650"/>
          <p14:tracePt t="16873" x="2447925" y="5341938"/>
          <p14:tracePt t="16882" x="2462213" y="5357813"/>
          <p14:tracePt t="16889" x="2478088" y="5387975"/>
          <p14:tracePt t="16898" x="2478088" y="5402263"/>
          <p14:tracePt t="16905" x="2508250" y="5432425"/>
          <p14:tracePt t="16914" x="2508250" y="5446713"/>
          <p14:tracePt t="16922" x="2522538" y="5476875"/>
          <p14:tracePt t="16930" x="2522538" y="5507038"/>
          <p14:tracePt t="16938" x="2536825" y="5537200"/>
          <p14:tracePt t="16946" x="2536825" y="5553075"/>
          <p14:tracePt t="16954" x="2552700" y="5581650"/>
          <p14:tracePt t="16962" x="2552700" y="5611813"/>
          <p14:tracePt t="16970" x="2552700" y="5627688"/>
          <p14:tracePt t="16978" x="2552700" y="5657850"/>
          <p14:tracePt t="16986" x="2552700" y="5688013"/>
          <p14:tracePt t="16994" x="2552700" y="5702300"/>
          <p14:tracePt t="17003" x="2566988" y="5732463"/>
          <p14:tracePt t="17010" x="2566988" y="5762625"/>
          <p14:tracePt t="17019" x="2566988" y="5776913"/>
          <p14:tracePt t="17027" x="2566988" y="5792788"/>
          <p14:tracePt t="17035" x="2566988" y="5807075"/>
          <p14:tracePt t="17043" x="2566988" y="5822950"/>
          <p14:tracePt t="17060" x="2566988" y="5837238"/>
          <p14:tracePt t="17067" x="2582863" y="5837238"/>
          <p14:tracePt t="17076" x="2582863" y="5853113"/>
          <p14:tracePt t="18126" x="2582863" y="5822950"/>
          <p14:tracePt t="18134" x="2582863" y="5807075"/>
          <p14:tracePt t="18141" x="2597150" y="5762625"/>
          <p14:tracePt t="18149" x="2613025" y="5718175"/>
          <p14:tracePt t="18157" x="2643188" y="5657850"/>
          <p14:tracePt t="18165" x="2673350" y="5597525"/>
          <p14:tracePt t="18174" x="2717800" y="5537200"/>
          <p14:tracePt t="18182" x="2778125" y="5446713"/>
          <p14:tracePt t="18189" x="2822575" y="5372100"/>
          <p14:tracePt t="18198" x="2897188" y="5281613"/>
          <p14:tracePt t="18205" x="2973388" y="5192713"/>
          <p14:tracePt t="18214" x="3017838" y="5116513"/>
          <p14:tracePt t="18221" x="3078163" y="5041900"/>
          <p14:tracePt t="18230" x="3138488" y="4967288"/>
          <p14:tracePt t="18237" x="3182938" y="4906963"/>
          <p14:tracePt t="18245" x="3243263" y="4846638"/>
          <p14:tracePt t="18253" x="3287713" y="4802188"/>
          <p14:tracePt t="18262" x="3333750" y="4757738"/>
          <p14:tracePt t="18270" x="3363913" y="4711700"/>
          <p14:tracePt t="18278" x="3408363" y="4681538"/>
          <p14:tracePt t="18286" x="3422650" y="4667250"/>
          <p14:tracePt t="18294" x="3468688" y="4651375"/>
          <p14:tracePt t="18302" x="3513138" y="4622800"/>
          <p14:tracePt t="18310" x="3543300" y="4592638"/>
          <p14:tracePt t="18318" x="3573463" y="4576763"/>
          <p14:tracePt t="18326" x="3603625" y="4562475"/>
          <p14:tracePt t="18334" x="3648075" y="4546600"/>
          <p14:tracePt t="18343" x="3678238" y="4532313"/>
          <p14:tracePt t="18350" x="3708400" y="4532313"/>
          <p14:tracePt t="18361" x="3768725" y="4516438"/>
          <p14:tracePt t="18367" x="3798888" y="4516438"/>
          <p14:tracePt t="18376" x="3843338" y="4516438"/>
          <p14:tracePt t="18383" x="3903663" y="4516438"/>
          <p14:tracePt t="18392" x="3948113" y="4516438"/>
          <p14:tracePt t="18399" x="4008438" y="4516438"/>
          <p14:tracePt t="18409" x="4054475" y="4516438"/>
          <p14:tracePt t="18415" x="4114800" y="4532313"/>
          <p14:tracePt t="18425" x="4173538" y="4546600"/>
          <p14:tracePt t="18431" x="4249738" y="4562475"/>
          <p14:tracePt t="18442" x="4324350" y="4576763"/>
          <p14:tracePt t="18447" x="4398963" y="4592638"/>
          <p14:tracePt t="18459" x="4475163" y="4592638"/>
          <p14:tracePt t="18464" x="4549775" y="4606925"/>
          <p14:tracePt t="18475" x="4624388" y="4622800"/>
          <p14:tracePt t="18479" x="4684713" y="4637088"/>
          <p14:tracePt t="18492" x="4759325" y="4667250"/>
          <p14:tracePt t="18496" x="4835525" y="4681538"/>
          <p14:tracePt t="18509" x="4894263" y="4711700"/>
          <p14:tracePt t="18512" x="4954588" y="4741863"/>
          <p14:tracePt t="18526" x="5014913" y="4772025"/>
          <p14:tracePt t="18531" x="5075238" y="4802188"/>
          <p14:tracePt t="18542" x="5135563" y="4846638"/>
          <p14:tracePt t="18544" x="5195888" y="4876800"/>
          <p14:tracePt t="18559" x="5240338" y="4922838"/>
          <p14:tracePt t="18562" x="5284788" y="4951413"/>
          <p14:tracePt t="18575" x="5314950" y="4997450"/>
          <p14:tracePt t="18578" x="5360988" y="5041900"/>
          <p14:tracePt t="18592" x="5405438" y="5102225"/>
          <p14:tracePt t="18596" x="5435600" y="5146675"/>
          <p14:tracePt t="18609" x="5465763" y="5222875"/>
          <p14:tracePt t="18611" x="5495925" y="5281613"/>
          <p14:tracePt t="18626" x="5510213" y="5357813"/>
          <p14:tracePt t="18627" x="5540375" y="5418138"/>
          <p14:tracePt t="18633" x="5570538" y="5492750"/>
          <p14:tracePt t="18642" x="5600700" y="5567363"/>
          <p14:tracePt t="18650" x="5614988" y="5627688"/>
          <p14:tracePt t="18658" x="5645150" y="5688013"/>
          <p14:tracePt t="18666" x="5645150" y="5718175"/>
          <p14:tracePt t="18675" x="5675313" y="5807075"/>
          <p14:tracePt t="18682" x="5691188" y="5837238"/>
          <p14:tracePt t="18692" x="5705475" y="5867400"/>
          <p14:tracePt t="18698" x="5735638" y="5911850"/>
          <p14:tracePt t="18709" x="5749925" y="5957888"/>
          <p14:tracePt t="18714" x="5749925" y="5972175"/>
          <p14:tracePt t="18725" x="5765800" y="6002338"/>
          <p14:tracePt t="18730" x="5780088" y="6018213"/>
          <p14:tracePt t="18742" x="5780088" y="6032500"/>
          <p14:tracePt t="18746" x="5795963" y="6048375"/>
          <p14:tracePt t="18759" x="5795963" y="6062663"/>
          <p14:tracePt t="18770" x="5810250" y="6062663"/>
          <p14:tracePt t="18778" x="5810250" y="6076950"/>
          <p14:tracePt t="18820" x="5810250" y="6092825"/>
          <p14:tracePt t="18827" x="5826125" y="6092825"/>
          <p14:tracePt t="18843" x="5826125" y="6107113"/>
          <p14:tracePt t="18860" x="5840413" y="6107113"/>
          <p14:tracePt t="18868" x="5840413" y="6122988"/>
          <p14:tracePt t="19466" x="5840413" y="6076950"/>
          <p14:tracePt t="19474" x="5840413" y="6048375"/>
          <p14:tracePt t="19481" x="5856288" y="6002338"/>
          <p14:tracePt t="19489" x="5870575" y="5972175"/>
          <p14:tracePt t="19497" x="5886450" y="5942013"/>
          <p14:tracePt t="19505" x="5900738" y="5897563"/>
          <p14:tracePt t="19513" x="5945188" y="5837238"/>
          <p14:tracePt t="19521" x="5975350" y="5762625"/>
          <p14:tracePt t="19529" x="6021388" y="5702300"/>
          <p14:tracePt t="19537" x="6065838" y="5627688"/>
          <p14:tracePt t="19545" x="6110288" y="5553075"/>
          <p14:tracePt t="19553" x="6156325" y="5476875"/>
          <p14:tracePt t="19561" x="6200775" y="5402263"/>
          <p14:tracePt t="19569" x="6261100" y="5311775"/>
          <p14:tracePt t="19577" x="6321425" y="5207000"/>
          <p14:tracePt t="19586" x="6396038" y="5116513"/>
          <p14:tracePt t="19594" x="6456363" y="5027613"/>
          <p14:tracePt t="19601" x="6530975" y="4951413"/>
          <p14:tracePt t="19609" x="6607175" y="4876800"/>
          <p14:tracePt t="19618" x="6681788" y="4816475"/>
          <p14:tracePt t="19626" x="6772275" y="4757738"/>
          <p14:tracePt t="19634" x="6846888" y="4711700"/>
          <p14:tracePt t="19643" x="6921500" y="4651375"/>
          <p14:tracePt t="19650" x="7026275" y="4592638"/>
          <p14:tracePt t="19659" x="7102475" y="4562475"/>
          <p14:tracePt t="19666" x="7207250" y="4502150"/>
          <p14:tracePt t="19675" x="7297738" y="4457700"/>
          <p14:tracePt t="19682" x="7372350" y="4411663"/>
          <p14:tracePt t="19692" x="7446963" y="4381500"/>
          <p14:tracePt t="19699" x="7523163" y="4351338"/>
          <p14:tracePt t="19708" x="7597775" y="4337050"/>
          <p14:tracePt t="19715" x="7658100" y="4306888"/>
          <p14:tracePt t="19726" x="7716838" y="4292600"/>
          <p14:tracePt t="19731" x="7793038" y="4276725"/>
          <p14:tracePt t="19742" x="7853363" y="4276725"/>
          <p14:tracePt t="19747" x="7912100" y="4276725"/>
          <p14:tracePt t="19759" x="7972425" y="4276725"/>
          <p14:tracePt t="19764" x="8032750" y="4276725"/>
          <p14:tracePt t="19775" x="8093075" y="4276725"/>
          <p14:tracePt t="19779" x="8137525" y="4276725"/>
          <p14:tracePt t="19793" x="8213725" y="4292600"/>
          <p14:tracePt t="19798" x="8272463" y="4321175"/>
          <p14:tracePt t="19809" x="8332788" y="4351338"/>
          <p14:tracePt t="19811" x="8393113" y="4367213"/>
          <p14:tracePt t="19826" x="8453438" y="4397375"/>
          <p14:tracePt t="19829" x="8513763" y="4427538"/>
          <p14:tracePt t="19842" x="8574088" y="4457700"/>
          <p14:tracePt t="19844" x="8618538" y="4486275"/>
          <p14:tracePt t="19859" x="8662988" y="4516438"/>
          <p14:tracePt t="19862" x="8723313" y="4532313"/>
          <p14:tracePt t="19875" x="8753475" y="4562475"/>
          <p14:tracePt t="19877" x="8797925" y="4592638"/>
          <p14:tracePt t="19893" x="8843963" y="4622800"/>
          <p14:tracePt t="19896" x="8874125" y="4651375"/>
          <p14:tracePt t="19909" x="8934450" y="4697413"/>
          <p14:tracePt t="19909" x="8978900" y="4741863"/>
          <p14:tracePt t="19917" x="9023350" y="4786313"/>
          <p14:tracePt t="19926" x="9069388" y="4846638"/>
          <p14:tracePt t="19933" x="9129713" y="4906963"/>
          <p14:tracePt t="19942" x="9158288" y="4981575"/>
          <p14:tracePt t="19949" x="9204325" y="5057775"/>
          <p14:tracePt t="19959" x="9248775" y="5116513"/>
          <p14:tracePt t="19965" x="9264650" y="5176838"/>
          <p14:tracePt t="19975" x="9309100" y="5237163"/>
          <p14:tracePt t="19981" x="9339263" y="5281613"/>
          <p14:tracePt t="19992" x="9353550" y="5311775"/>
          <p14:tracePt t="19997" x="9369425" y="5357813"/>
          <p14:tracePt t="20009" x="9383713" y="5402263"/>
          <p14:tracePt t="20013" x="9399588" y="5446713"/>
          <p14:tracePt t="20025" x="9413875" y="5462588"/>
          <p14:tracePt t="20029" x="9429750" y="5492750"/>
          <p14:tracePt t="20042" x="9444038" y="5522913"/>
          <p14:tracePt t="20045" x="9459913" y="5553075"/>
          <p14:tracePt t="20059" x="9474200" y="5567363"/>
          <p14:tracePt t="20063" x="9490075" y="5597525"/>
          <p14:tracePt t="20075" x="9490075" y="5611813"/>
          <p14:tracePt t="20078" x="9504363" y="5627688"/>
          <p14:tracePt t="20093" x="9518650" y="5657850"/>
          <p14:tracePt t="20098" x="9518650" y="5672138"/>
          <p14:tracePt t="20109" x="9534525" y="5688013"/>
          <p14:tracePt t="20111" x="9534525" y="5702300"/>
          <p14:tracePt t="20129" x="9548813" y="5718175"/>
          <p14:tracePt t="20151" x="9548813" y="5732463"/>
          <p14:tracePt t="22935" x="9534525" y="5732463"/>
          <p14:tracePt t="22942" x="9504363" y="5732463"/>
          <p14:tracePt t="22950" x="9459913" y="5732463"/>
          <p14:tracePt t="22959" x="9413875" y="5746750"/>
          <p14:tracePt t="22967" x="9353550" y="5762625"/>
          <p14:tracePt t="22974" x="9309100" y="5776913"/>
          <p14:tracePt t="22983" x="9234488" y="5776913"/>
          <p14:tracePt t="22990" x="9174163" y="5776913"/>
          <p14:tracePt t="22999" x="9129713" y="5776913"/>
          <p14:tracePt t="23007" x="9039225" y="5776913"/>
          <p14:tracePt t="23015" x="8978900" y="5732463"/>
          <p14:tracePt t="23023" x="8888413" y="5688013"/>
          <p14:tracePt t="23031" x="8828088" y="5641975"/>
          <p14:tracePt t="23039" x="8753475" y="5597525"/>
          <p14:tracePt t="23047" x="8693150" y="5522913"/>
          <p14:tracePt t="23055" x="8618538" y="5446713"/>
          <p14:tracePt t="23063" x="8543925" y="5372100"/>
          <p14:tracePt t="23071" x="8483600" y="5297488"/>
          <p14:tracePt t="23079" x="8423275" y="5222875"/>
          <p14:tracePt t="23087" x="8362950" y="5146675"/>
          <p14:tracePt t="23096" x="8302625" y="5072063"/>
          <p14:tracePt t="23103" x="8258175" y="5011738"/>
          <p14:tracePt t="23112" x="8213725" y="4937125"/>
          <p14:tracePt t="23120" x="8183563" y="4892675"/>
          <p14:tracePt t="23129" x="8167688" y="4862513"/>
          <p14:tracePt t="23136" x="8123238" y="4786313"/>
          <p14:tracePt t="23145" x="8107363" y="4757738"/>
          <p14:tracePt t="23152" x="8062913" y="4697413"/>
          <p14:tracePt t="23161" x="8048625" y="4651375"/>
          <p14:tracePt t="23169" x="8032750" y="4606925"/>
          <p14:tracePt t="23178" x="8018463" y="4546600"/>
          <p14:tracePt t="23184" x="8018463" y="4502150"/>
          <p14:tracePt t="23195" x="8002588" y="4457700"/>
          <p14:tracePt t="23201" x="7988300" y="4427538"/>
          <p14:tracePt t="23212" x="7988300" y="4381500"/>
          <p14:tracePt t="23216" x="7972425" y="4337050"/>
          <p14:tracePt t="23228" x="7972425" y="4292600"/>
          <p14:tracePt t="23233" x="7958138" y="4276725"/>
          <p14:tracePt t="23245" x="7958138" y="4232275"/>
          <p14:tracePt t="23249" x="7942263" y="4202113"/>
          <p14:tracePt t="23262" x="7942263" y="4186238"/>
          <p14:tracePt t="23266" x="7927975" y="4156075"/>
          <p14:tracePt t="23278" x="7927975" y="4127500"/>
          <p14:tracePt t="23281" x="7927975" y="4097338"/>
          <p14:tracePt t="23296" x="7927975" y="4051300"/>
          <p14:tracePt t="23300" x="7927975" y="4021138"/>
          <p14:tracePt t="23312" x="7927975" y="3976688"/>
          <p14:tracePt t="23315" x="7927975" y="3946525"/>
          <p14:tracePt t="23329" x="7927975" y="3902075"/>
          <p14:tracePt t="23333" x="7927975" y="3871913"/>
          <p14:tracePt t="23346" x="7927975" y="3811588"/>
          <p14:tracePt t="23348" x="7927975" y="3781425"/>
          <p14:tracePt t="23362" x="7927975" y="3736975"/>
          <p14:tracePt t="23364" x="7942263" y="3706813"/>
          <p14:tracePt t="23378" x="7942263" y="3662363"/>
          <p14:tracePt t="23380" x="7958138" y="3616325"/>
          <p14:tracePt t="23395" x="7972425" y="3571875"/>
          <p14:tracePt t="23395" x="7988300" y="3541713"/>
          <p14:tracePt t="23402" x="8002588" y="3497263"/>
          <p14:tracePt t="23411" x="8032750" y="3467100"/>
          <p14:tracePt t="23419" x="8048625" y="3421063"/>
          <p14:tracePt t="23428" x="8077200" y="3376613"/>
          <p14:tracePt t="23435" x="8107363" y="3332163"/>
          <p14:tracePt t="23445" x="8137525" y="3286125"/>
          <p14:tracePt t="23451" x="8167688" y="3255963"/>
          <p14:tracePt t="23461" x="8197850" y="3211513"/>
          <p14:tracePt t="23467" x="8243888" y="3167063"/>
          <p14:tracePt t="23478" x="8272463" y="3136900"/>
          <p14:tracePt t="23483" x="8302625" y="3106738"/>
          <p14:tracePt t="23495" x="8348663" y="3060700"/>
          <p14:tracePt t="23499" x="8378825" y="3030538"/>
          <p14:tracePt t="23511" x="8423275" y="3001963"/>
          <p14:tracePt t="23515" x="8453438" y="2971800"/>
          <p14:tracePt t="23529" x="8483600" y="2925763"/>
          <p14:tracePt t="23535" x="8528050" y="2895600"/>
          <p14:tracePt t="23545" x="8574088" y="2867025"/>
          <p14:tracePt t="23548" x="8604250" y="2820988"/>
          <p14:tracePt t="23562" x="8648700" y="2790825"/>
          <p14:tracePt t="23566" x="8662988" y="2776538"/>
          <p14:tracePt t="23578" x="8723313" y="2716213"/>
          <p14:tracePt t="23582" x="8769350" y="2701925"/>
          <p14:tracePt t="23596" x="8797925" y="2655888"/>
          <p14:tracePt t="23600" x="8843963" y="2625725"/>
          <p14:tracePt t="23612" x="8874125" y="2611438"/>
          <p14:tracePt t="23614" x="8918575" y="2565400"/>
          <p14:tracePt t="23629" x="8948738" y="2536825"/>
          <p14:tracePt t="23632" x="8993188" y="2506663"/>
          <p14:tracePt t="23645" x="9053513" y="2476500"/>
          <p14:tracePt t="23648" x="9099550" y="2430463"/>
          <p14:tracePt t="23662" x="9144000" y="2400300"/>
          <p14:tracePt t="23662" x="9204325" y="2371725"/>
          <p14:tracePt t="23669" x="9264650" y="2341563"/>
          <p14:tracePt t="23678" x="9309100" y="2311400"/>
          <p14:tracePt t="23685" x="9353550" y="2281238"/>
          <p14:tracePt t="23695" x="9413875" y="2251075"/>
          <p14:tracePt t="23701" x="9429750" y="2251075"/>
          <p14:tracePt t="23712" x="9518650" y="2220913"/>
          <p14:tracePt t="23717" x="9548813" y="2206625"/>
          <p14:tracePt t="23728" x="9594850" y="2190750"/>
          <p14:tracePt t="23733" x="9625013" y="2190750"/>
          <p14:tracePt t="23745" x="9683750" y="2190750"/>
          <p14:tracePt t="23749" x="9699625" y="2190750"/>
          <p14:tracePt t="23761" x="9744075" y="2190750"/>
          <p14:tracePt t="23766" x="9790113" y="2190750"/>
          <p14:tracePt t="23778" x="9820275" y="2190750"/>
          <p14:tracePt t="23782" x="9864725" y="2190750"/>
          <p14:tracePt t="23796" x="9879013" y="2190750"/>
          <p14:tracePt t="23800" x="9909175" y="2190750"/>
          <p14:tracePt t="23812" x="9939338" y="2206625"/>
          <p14:tracePt t="23816" x="9969500" y="2220913"/>
          <p14:tracePt t="23829" x="9999663" y="2235200"/>
          <p14:tracePt t="23833" x="10029825" y="2251075"/>
          <p14:tracePt t="23845" x="10044113" y="2265363"/>
          <p14:tracePt t="23849" x="10090150" y="2311400"/>
          <p14:tracePt t="23862" x="10120313" y="2325688"/>
          <p14:tracePt t="23865" x="10134600" y="2355850"/>
          <p14:tracePt t="23879" x="10164763" y="2386013"/>
          <p14:tracePt t="23879" x="10194925" y="2416175"/>
          <p14:tracePt t="23886" x="10225088" y="2460625"/>
          <p14:tracePt t="23895" x="10239375" y="2490788"/>
          <p14:tracePt t="23903" x="10269538" y="2536825"/>
          <p14:tracePt t="23912" x="10299700" y="2565400"/>
          <p14:tracePt t="23919" x="10315575" y="2595563"/>
          <p14:tracePt t="23928" x="10345738" y="2655888"/>
          <p14:tracePt t="23935" x="10375900" y="2686050"/>
          <p14:tracePt t="23945" x="10404475" y="2716213"/>
          <p14:tracePt t="23951" x="10420350" y="2760663"/>
          <p14:tracePt t="23962" x="10450513" y="2806700"/>
          <p14:tracePt t="23967" x="10464800" y="2851150"/>
          <p14:tracePt t="23978" x="10494963" y="2881313"/>
          <p14:tracePt t="23983" x="10510838" y="2941638"/>
          <p14:tracePt t="23995" x="10541000" y="2986088"/>
          <p14:tracePt t="23999" x="10555288" y="3046413"/>
          <p14:tracePt t="24012" x="10585450" y="3090863"/>
          <p14:tracePt t="24016" x="10615613" y="3167063"/>
          <p14:tracePt t="24028" x="10645775" y="3225800"/>
          <p14:tracePt t="24032" x="10660063" y="3286125"/>
          <p14:tracePt t="24045" x="10690225" y="3360738"/>
          <p14:tracePt t="24048" x="10706100" y="3421063"/>
          <p14:tracePt t="24062" x="10736263" y="3481388"/>
          <p14:tracePt t="24066" x="10750550" y="3556000"/>
          <p14:tracePt t="24078" x="10780713" y="3632200"/>
          <p14:tracePt t="24081" x="10795000" y="3690938"/>
          <p14:tracePt t="24095" x="10825163" y="3751263"/>
          <p14:tracePt t="24099" x="10841038" y="3811588"/>
          <p14:tracePt t="24111" x="10855325" y="3871913"/>
          <p14:tracePt t="24114" x="10871200" y="3916363"/>
          <p14:tracePt t="24129" x="10885488" y="3962400"/>
          <p14:tracePt t="24132" x="10901363" y="4021138"/>
          <p14:tracePt t="24145" x="10915650" y="4067175"/>
          <p14:tracePt t="24149" x="10931525" y="4127500"/>
          <p14:tracePt t="24162" x="10945813" y="4186238"/>
          <p14:tracePt t="24166" x="10960100" y="4246563"/>
          <p14:tracePt t="24178" x="10975975" y="4306888"/>
          <p14:tracePt t="24179" x="10990263" y="4367213"/>
          <p14:tracePt t="24185" x="11006138" y="4427538"/>
          <p14:tracePt t="24195" x="11006138" y="4486275"/>
          <p14:tracePt t="24201" x="11020425" y="4532313"/>
          <p14:tracePt t="24212" x="11020425" y="4606925"/>
          <p14:tracePt t="24218" x="11036300" y="4651375"/>
          <p14:tracePt t="24228" x="11036300" y="4727575"/>
          <p14:tracePt t="24234" x="11050588" y="4772025"/>
          <p14:tracePt t="24245" x="11050588" y="4846638"/>
          <p14:tracePt t="24250" x="11050588" y="4922838"/>
          <p14:tracePt t="24262" x="11050588" y="4997450"/>
          <p14:tracePt t="24267" x="11050588" y="5132388"/>
          <p14:tracePt t="24278" x="11050588" y="5192713"/>
          <p14:tracePt t="24282" x="11020425" y="5297488"/>
          <p14:tracePt t="24295" x="10990263" y="5402263"/>
          <p14:tracePt t="24299" x="10960100" y="5492750"/>
          <p14:tracePt t="24312" x="10945813" y="5567363"/>
          <p14:tracePt t="24314" x="10901363" y="5641975"/>
          <p14:tracePt t="24329" x="10871200" y="5702300"/>
          <p14:tracePt t="24334" x="10841038" y="5746750"/>
          <p14:tracePt t="24346" x="10795000" y="5807075"/>
          <p14:tracePt t="24350" x="10750550" y="5853113"/>
          <p14:tracePt t="24362" x="10720388" y="5883275"/>
          <p14:tracePt t="24365" x="10660063" y="5911850"/>
          <p14:tracePt t="24378" x="10599738" y="5942013"/>
          <p14:tracePt t="24380" x="10541000" y="5988050"/>
          <p14:tracePt t="24395" x="10420350" y="6048375"/>
          <p14:tracePt t="24398" x="10315575" y="6076950"/>
          <p14:tracePt t="24412" x="10210800" y="6107113"/>
          <p14:tracePt t="24415" x="10150475" y="6137275"/>
          <p14:tracePt t="24429" x="10044113" y="6153150"/>
          <p14:tracePt t="24429" x="9939338" y="6167438"/>
          <p14:tracePt t="24435" x="9834563" y="6167438"/>
          <p14:tracePt t="24445" x="9744075" y="6167438"/>
          <p14:tracePt t="24452" x="9669463" y="6167438"/>
          <p14:tracePt t="24462" x="9594850" y="6167438"/>
          <p14:tracePt t="24469" x="9534525" y="6153150"/>
          <p14:tracePt t="24478" x="9474200" y="6122988"/>
          <p14:tracePt t="24484" x="9429750" y="6092825"/>
          <p14:tracePt t="24495" x="9383713" y="6062663"/>
          <p14:tracePt t="24500" x="9339263" y="6032500"/>
          <p14:tracePt t="24512" x="9309100" y="5988050"/>
          <p14:tracePt t="24516" x="9278938" y="5942013"/>
          <p14:tracePt t="24529" x="9234488" y="5911850"/>
          <p14:tracePt t="24533" x="9218613" y="5867400"/>
          <p14:tracePt t="24545" x="9188450" y="5822950"/>
          <p14:tracePt t="24548" x="9174163" y="5762625"/>
          <p14:tracePt t="24562" x="9158288" y="5702300"/>
          <p14:tracePt t="24568" x="9144000" y="5641975"/>
          <p14:tracePt t="24578" x="9144000" y="5567363"/>
          <p14:tracePt t="24581" x="9144000" y="5492750"/>
          <p14:tracePt t="24595" x="9144000" y="5418138"/>
          <p14:tracePt t="24598" x="9144000" y="5341938"/>
          <p14:tracePt t="24612" x="9144000" y="5281613"/>
          <p14:tracePt t="24614" x="9144000" y="5222875"/>
          <p14:tracePt t="24629" x="9144000" y="5146675"/>
          <p14:tracePt t="24632" x="9144000" y="5087938"/>
          <p14:tracePt t="24646" x="9144000" y="5027613"/>
          <p14:tracePt t="24650" x="9144000" y="4951413"/>
          <p14:tracePt t="24662" x="9144000" y="4892675"/>
          <p14:tracePt t="24665" x="9144000" y="4816475"/>
          <p14:tracePt t="24679" x="9158288" y="4741863"/>
          <p14:tracePt t="24680" x="9174163" y="4667250"/>
          <p14:tracePt t="24685" x="9188450" y="4576763"/>
          <p14:tracePt t="24695" x="9218613" y="4502150"/>
          <p14:tracePt t="24702" x="9234488" y="4411663"/>
          <p14:tracePt t="24711" x="9234488" y="4381500"/>
          <p14:tracePt t="24718" x="9248775" y="4306888"/>
          <p14:tracePt t="24728" x="9264650" y="4262438"/>
          <p14:tracePt t="24734" x="9278938" y="4202113"/>
          <p14:tracePt t="24745" x="9294813" y="4171950"/>
          <p14:tracePt t="24750" x="9309100" y="4127500"/>
          <p14:tracePt t="24762" x="9309100" y="4097338"/>
          <p14:tracePt t="24767" x="9323388" y="4081463"/>
          <p14:tracePt t="24778" x="9323388" y="4067175"/>
          <p14:tracePt t="24783" x="9339263" y="4051300"/>
          <p14:tracePt t="24795" x="9339263" y="4021138"/>
          <p14:tracePt t="24799" x="9353550" y="4006850"/>
          <p14:tracePt t="24812" x="9353550" y="3990975"/>
          <p14:tracePt t="24815" x="9369425" y="3990975"/>
          <p14:tracePt t="24828" x="9369425" y="3976688"/>
          <p14:tracePt t="24832" x="9383713" y="3962400"/>
          <p14:tracePt t="24848" x="9383713" y="3946525"/>
          <p14:tracePt t="24866" x="9399588" y="3946525"/>
          <p14:tracePt t="24879" x="9399588" y="3932238"/>
          <p14:tracePt t="25211" x="9399588" y="3946525"/>
          <p14:tracePt t="25333" x="9413875" y="3932238"/>
          <p14:tracePt t="25340" x="9429750" y="3932238"/>
          <p14:tracePt t="25347" x="9444038" y="3932238"/>
          <p14:tracePt t="25356" x="9459913" y="3932238"/>
          <p14:tracePt t="25364" x="9474200" y="3916363"/>
          <p14:tracePt t="25372" x="9490075" y="3902075"/>
          <p14:tracePt t="25380" x="9518650" y="3902075"/>
          <p14:tracePt t="25388" x="9534525" y="3886200"/>
          <p14:tracePt t="25396" x="9564688" y="3871913"/>
          <p14:tracePt t="25404" x="9578975" y="3871913"/>
          <p14:tracePt t="25412" x="9609138" y="3856038"/>
          <p14:tracePt t="25420" x="9625013" y="3841750"/>
          <p14:tracePt t="25429" x="9639300" y="3841750"/>
          <p14:tracePt t="25436" x="9669463" y="3827463"/>
          <p14:tracePt t="25445" x="9683750" y="3811588"/>
          <p14:tracePt t="25452" x="9699625" y="3797300"/>
          <p14:tracePt t="25460" x="9729788" y="3781425"/>
          <p14:tracePt t="25469" x="9759950" y="3781425"/>
          <p14:tracePt t="25476" x="9774238" y="3767138"/>
          <p14:tracePt t="25485" x="9804400" y="3751263"/>
          <p14:tracePt t="25493" x="9820275" y="3736975"/>
          <p14:tracePt t="25501" x="9850438" y="3721100"/>
          <p14:tracePt t="25509" x="9864725" y="3721100"/>
          <p14:tracePt t="25517" x="9894888" y="3706813"/>
          <p14:tracePt t="25525" x="9909175" y="3706813"/>
          <p14:tracePt t="25533" x="9925050" y="3690938"/>
          <p14:tracePt t="25541" x="9939338" y="3690938"/>
          <p14:tracePt t="25549" x="9955213" y="3676650"/>
          <p14:tracePt t="25557" x="9969500" y="3676650"/>
          <p14:tracePt t="25565" x="9985375" y="3676650"/>
          <p14:tracePt t="25573" x="9999663" y="3662363"/>
          <p14:tracePt t="25582" x="10015538" y="3662363"/>
          <p14:tracePt t="25589" x="10029825" y="3646488"/>
          <p14:tracePt t="25598" x="10044113" y="3646488"/>
          <p14:tracePt t="25606" x="10044113" y="3632200"/>
          <p14:tracePt t="25614" x="10059988" y="3632200"/>
          <p14:tracePt t="25622" x="10074275" y="3616325"/>
          <p14:tracePt t="25638" x="10090150" y="3616325"/>
          <p14:tracePt t="25646" x="10104438" y="3602038"/>
          <p14:tracePt t="25664" x="10120313" y="3586163"/>
          <p14:tracePt t="25671" x="10134600" y="3586163"/>
          <p14:tracePt t="25679" x="10134600" y="3571875"/>
          <p14:tracePt t="25686" x="10150475" y="3571875"/>
          <p14:tracePt t="25704" x="10164763" y="3571875"/>
          <p14:tracePt t="25719" x="10164763" y="35560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365" y="1083339"/>
            <a:ext cx="748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Point to the clock that shows 4 o’clock.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022" y="2529385"/>
            <a:ext cx="9612987" cy="310501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5FFE27-62DD-BF41-95AD-FF0C0B5E0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0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55"/>
    </mc:Choice>
    <mc:Fallback>
      <p:transition spd="slow" advTm="2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49" x="10180638" y="3556000"/>
          <p14:tracePt t="857" x="10194925" y="3556000"/>
          <p14:tracePt t="865" x="10210800" y="3556000"/>
          <p14:tracePt t="873" x="10239375" y="3556000"/>
          <p14:tracePt t="882" x="10255250" y="3556000"/>
          <p14:tracePt t="890" x="10269538" y="3556000"/>
          <p14:tracePt t="896" x="10285413" y="3571875"/>
          <p14:tracePt t="905" x="10315575" y="3571875"/>
          <p14:tracePt t="913" x="10345738" y="3586163"/>
          <p14:tracePt t="921" x="10390188" y="3616325"/>
          <p14:tracePt t="928" x="10404475" y="3632200"/>
          <p14:tracePt t="937" x="10434638" y="3646488"/>
          <p14:tracePt t="945" x="10464800" y="3662363"/>
          <p14:tracePt t="953" x="10494963" y="3676650"/>
          <p14:tracePt t="961" x="10541000" y="3706813"/>
          <p14:tracePt t="969" x="10555288" y="3721100"/>
          <p14:tracePt t="977" x="10599738" y="3751263"/>
          <p14:tracePt t="986" x="10629900" y="3751263"/>
          <p14:tracePt t="993" x="10675938" y="3781425"/>
          <p14:tracePt t="1002" x="10690225" y="3797300"/>
          <p14:tracePt t="1010" x="10736263" y="3827463"/>
          <p14:tracePt t="1018" x="10764838" y="3841750"/>
          <p14:tracePt t="1026" x="10810875" y="3871913"/>
          <p14:tracePt t="1034" x="10825163" y="3886200"/>
          <p14:tracePt t="1042" x="10855325" y="3902075"/>
          <p14:tracePt t="1050" x="10885488" y="3932238"/>
          <p14:tracePt t="1058" x="10915650" y="3946525"/>
          <p14:tracePt t="1066" x="10931525" y="3962400"/>
          <p14:tracePt t="1074" x="10945813" y="3990975"/>
          <p14:tracePt t="1084" x="10975975" y="4006850"/>
          <p14:tracePt t="1090" x="10990263" y="4021138"/>
          <p14:tracePt t="1098" x="11006138" y="4051300"/>
          <p14:tracePt t="1107" x="11020425" y="4081463"/>
          <p14:tracePt t="1114" x="11020425" y="4097338"/>
          <p14:tracePt t="1123" x="11036300" y="4127500"/>
          <p14:tracePt t="1130" x="11050588" y="4171950"/>
          <p14:tracePt t="1139" x="11050588" y="4186238"/>
          <p14:tracePt t="1146" x="11050588" y="4216400"/>
          <p14:tracePt t="1155" x="11066463" y="4246563"/>
          <p14:tracePt t="1163" x="11066463" y="4276725"/>
          <p14:tracePt t="1172" x="11066463" y="4306888"/>
          <p14:tracePt t="1179" x="11066463" y="4337050"/>
          <p14:tracePt t="1188" x="11080750" y="4367213"/>
          <p14:tracePt t="1195" x="11080750" y="4397375"/>
          <p14:tracePt t="1205" x="11080750" y="4427538"/>
          <p14:tracePt t="1211" x="11080750" y="4457700"/>
          <p14:tracePt t="1222" x="11080750" y="4516438"/>
          <p14:tracePt t="1227" x="11080750" y="4546600"/>
          <p14:tracePt t="1239" x="11080750" y="4606925"/>
          <p14:tracePt t="1244" x="11080750" y="4667250"/>
          <p14:tracePt t="1256" x="11080750" y="4711700"/>
          <p14:tracePt t="1260" x="11080750" y="4772025"/>
          <p14:tracePt t="1272" x="11080750" y="4832350"/>
          <p14:tracePt t="1276" x="11066463" y="4892675"/>
          <p14:tracePt t="1289" x="11066463" y="4937125"/>
          <p14:tracePt t="1292" x="11050588" y="5011738"/>
          <p14:tracePt t="1305" x="11036300" y="5057775"/>
          <p14:tracePt t="1308" x="11020425" y="5132388"/>
          <p14:tracePt t="1322" x="11006138" y="5192713"/>
          <p14:tracePt t="1325" x="10990263" y="5253038"/>
          <p14:tracePt t="1339" x="10960100" y="5327650"/>
          <p14:tracePt t="1342" x="10931525" y="5372100"/>
          <p14:tracePt t="1355" x="10915650" y="5402263"/>
          <p14:tracePt t="1359" x="10885488" y="5446713"/>
          <p14:tracePt t="1372" x="10841038" y="5507038"/>
          <p14:tracePt t="9717" x="10841038" y="5522913"/>
          <p14:tracePt t="9724" x="10841038" y="5567363"/>
          <p14:tracePt t="9732" x="10780713" y="5627688"/>
          <p14:tracePt t="9741" x="10736263" y="5688013"/>
          <p14:tracePt t="9748" x="10675938" y="5732463"/>
          <p14:tracePt t="9757" x="10585450" y="5792788"/>
          <p14:tracePt t="9765" x="10480675" y="5837238"/>
          <p14:tracePt t="9772" x="10345738" y="5883275"/>
          <p14:tracePt t="9781" x="10044113" y="5988050"/>
          <p14:tracePt t="9788" x="9655175" y="6076950"/>
          <p14:tracePt t="9797" x="8858250" y="6197600"/>
          <p14:tracePt t="9805" x="8213725" y="6227763"/>
          <p14:tracePt t="9813" x="7432675" y="6227763"/>
          <p14:tracePt t="9821" x="6651625" y="6076950"/>
          <p14:tracePt t="9829" x="5810250" y="5807075"/>
          <p14:tracePt t="9837" x="5000625" y="5387975"/>
          <p14:tracePt t="9845" x="4279900" y="4922838"/>
          <p14:tracePt t="9853" x="3648075" y="4397375"/>
          <p14:tracePt t="9862" x="3422650" y="4141788"/>
          <p14:tracePt t="9869" x="3273425" y="3946525"/>
          <p14:tracePt t="9877" x="2943225" y="3571875"/>
          <p14:tracePt t="9885" x="2838450" y="3451225"/>
          <p14:tracePt t="9893" x="2657475" y="3241675"/>
          <p14:tracePt t="9902" x="2597150" y="3181350"/>
          <p14:tracePt t="9910" x="2508250" y="3076575"/>
          <p14:tracePt t="9918" x="2432050" y="2986088"/>
          <p14:tracePt t="9926" x="2387600" y="2925763"/>
          <p14:tracePt t="9934" x="2357438" y="2895600"/>
          <p14:tracePt t="9942" x="2341563" y="2881313"/>
          <p14:tracePt t="9950" x="2341563" y="2867025"/>
          <p14:tracePt t="9958" x="2341563" y="2851150"/>
          <p14:tracePt t="9966" x="2341563" y="2836863"/>
          <p14:tracePt t="9976" x="2341563" y="2820988"/>
          <p14:tracePt t="10008" x="2357438" y="2806700"/>
          <p14:tracePt t="10055" x="2357438" y="2820988"/>
          <p14:tracePt t="10063" x="2341563" y="2836863"/>
          <p14:tracePt t="10079" x="2327275" y="2851150"/>
          <p14:tracePt t="10088" x="2327275" y="2867025"/>
          <p14:tracePt t="10095" x="2327275" y="2881313"/>
          <p14:tracePt t="10104" x="2312988" y="2881313"/>
          <p14:tracePt t="10112" x="2312988" y="2895600"/>
          <p14:tracePt t="10137" x="2312988" y="2911475"/>
          <p14:tracePt t="10160" x="2312988" y="2925763"/>
          <p14:tracePt t="10177" x="2327275" y="2941638"/>
          <p14:tracePt t="10185" x="2341563" y="2941638"/>
          <p14:tracePt t="10193" x="2357438" y="2955925"/>
          <p14:tracePt t="10201" x="2371725" y="2986088"/>
          <p14:tracePt t="10209" x="2387600" y="3001963"/>
          <p14:tracePt t="10217" x="2417763" y="3016250"/>
          <p14:tracePt t="10225" x="2432050" y="3046413"/>
          <p14:tracePt t="10233" x="2462213" y="3076575"/>
          <p14:tracePt t="10240" x="2478088" y="3090863"/>
          <p14:tracePt t="10249" x="2508250" y="3121025"/>
          <p14:tracePt t="10256" x="2522538" y="3136900"/>
          <p14:tracePt t="10265" x="2536825" y="3151188"/>
          <p14:tracePt t="10273" x="2552700" y="3181350"/>
          <p14:tracePt t="10281" x="2566988" y="3195638"/>
          <p14:tracePt t="10289" x="2566988" y="3211513"/>
          <p14:tracePt t="10297" x="2582863" y="3225800"/>
          <p14:tracePt t="10305" x="2582863" y="3241675"/>
          <p14:tracePt t="10313" x="2597150" y="3255963"/>
          <p14:tracePt t="10321" x="2597150" y="3271838"/>
          <p14:tracePt t="10329" x="2597150" y="3302000"/>
          <p14:tracePt t="10337" x="2597150" y="3316288"/>
          <p14:tracePt t="10346" x="2597150" y="3332163"/>
          <p14:tracePt t="10354" x="2597150" y="3360738"/>
          <p14:tracePt t="10362" x="2597150" y="3376613"/>
          <p14:tracePt t="10369" x="2597150" y="3406775"/>
          <p14:tracePt t="10386" x="2597150" y="3421063"/>
          <p14:tracePt t="10394" x="2597150" y="3436938"/>
          <p14:tracePt t="10402" x="2597150" y="3451225"/>
          <p14:tracePt t="10426" x="2597150" y="3467100"/>
          <p14:tracePt t="10434" x="2613025" y="3467100"/>
          <p14:tracePt t="10500" x="2627313" y="3451225"/>
          <p14:tracePt t="10507" x="2627313" y="3421063"/>
          <p14:tracePt t="10515" x="2643188" y="3376613"/>
          <p14:tracePt t="10523" x="2673350" y="3332163"/>
          <p14:tracePt t="10531" x="2701925" y="3271838"/>
          <p14:tracePt t="10540" x="2717800" y="3211513"/>
          <p14:tracePt t="10548" x="2762250" y="3136900"/>
          <p14:tracePt t="10556" x="2808288" y="3060700"/>
          <p14:tracePt t="10564" x="2852738" y="2971800"/>
          <p14:tracePt t="10572" x="2897188" y="2911475"/>
          <p14:tracePt t="10580" x="2957513" y="2851150"/>
          <p14:tracePt t="10588" x="3003550" y="2790825"/>
          <p14:tracePt t="10596" x="3048000" y="2730500"/>
          <p14:tracePt t="10604" x="3062288" y="2671763"/>
          <p14:tracePt t="10612" x="3122613" y="2625725"/>
          <p14:tracePt t="10620" x="3168650" y="2581275"/>
          <p14:tracePt t="10628" x="3213100" y="2536825"/>
          <p14:tracePt t="10636" x="3257550" y="2490788"/>
          <p14:tracePt t="10644" x="3317875" y="2446338"/>
          <p14:tracePt t="10652" x="3363913" y="2416175"/>
          <p14:tracePt t="10660" x="3408363" y="2386013"/>
          <p14:tracePt t="10669" x="3438525" y="2386013"/>
          <p14:tracePt t="10677" x="3513138" y="2355850"/>
          <p14:tracePt t="10685" x="3559175" y="2341563"/>
          <p14:tracePt t="10693" x="3603625" y="2325688"/>
          <p14:tracePt t="10701" x="3648075" y="2311400"/>
          <p14:tracePt t="10709" x="3708400" y="2311400"/>
          <p14:tracePt t="10717" x="3768725" y="2311400"/>
          <p14:tracePt t="10726" x="3829050" y="2311400"/>
          <p14:tracePt t="10733" x="3889375" y="2311400"/>
          <p14:tracePt t="10743" x="3963988" y="2311400"/>
          <p14:tracePt t="10750" x="4024313" y="2311400"/>
          <p14:tracePt t="10759" x="4084638" y="2311400"/>
          <p14:tracePt t="10765" x="4159250" y="2311400"/>
          <p14:tracePt t="10776" x="4233863" y="2311400"/>
          <p14:tracePt t="10782" x="4308475" y="2311400"/>
          <p14:tracePt t="10793" x="4384675" y="2311400"/>
          <p14:tracePt t="10798" x="4459288" y="2325688"/>
          <p14:tracePt t="10809" x="4533900" y="2341563"/>
          <p14:tracePt t="10814" x="4594225" y="2355850"/>
          <p14:tracePt t="10826" x="4668838" y="2355850"/>
          <p14:tracePt t="10830" x="4745038" y="2371725"/>
          <p14:tracePt t="10843" x="4819650" y="2386013"/>
          <p14:tracePt t="10846" x="4864100" y="2386013"/>
          <p14:tracePt t="10859" x="4910138" y="2400300"/>
          <p14:tracePt t="10862" x="4954588" y="2416175"/>
          <p14:tracePt t="10877" x="5000625" y="2430463"/>
          <p14:tracePt t="10882" x="5045075" y="2430463"/>
          <p14:tracePt t="10893" x="5075238" y="2446338"/>
          <p14:tracePt t="10896" x="5119688" y="2460625"/>
          <p14:tracePt t="10910" x="5135563" y="2460625"/>
          <p14:tracePt t="10912" x="5165725" y="2476500"/>
          <p14:tracePt t="10926" x="5195888" y="2490788"/>
          <p14:tracePt t="10928" x="5240338" y="2506663"/>
          <p14:tracePt t="10943" x="5270500" y="2506663"/>
          <p14:tracePt t="10945" x="5314950" y="2520950"/>
          <p14:tracePt t="10959" x="5345113" y="2536825"/>
          <p14:tracePt t="10962" x="5375275" y="2536825"/>
          <p14:tracePt t="10976" x="5419725" y="2551113"/>
          <p14:tracePt t="10977" x="5449888" y="2551113"/>
          <p14:tracePt t="10983" x="5480050" y="2565400"/>
          <p14:tracePt t="10992" x="5526088" y="2565400"/>
          <p14:tracePt t="11000" x="5540375" y="2581275"/>
          <p14:tracePt t="11009" x="5570538" y="2595563"/>
          <p14:tracePt t="11016" x="5600700" y="2595563"/>
          <p14:tracePt t="11026" x="5614988" y="2611438"/>
          <p14:tracePt t="11032" x="5645150" y="2641600"/>
          <p14:tracePt t="11043" x="5661025" y="2671763"/>
          <p14:tracePt t="11048" x="5675313" y="2686050"/>
          <p14:tracePt t="11059" x="5691188" y="2716213"/>
          <p14:tracePt t="11064" x="5705475" y="2746375"/>
          <p14:tracePt t="11076" x="5721350" y="2776538"/>
          <p14:tracePt t="11080" x="5721350" y="2806700"/>
          <p14:tracePt t="11093" x="5735638" y="2836863"/>
          <p14:tracePt t="11096" x="5749925" y="2851150"/>
          <p14:tracePt t="11110" x="5765800" y="2881313"/>
          <p14:tracePt t="11113" x="5780088" y="2911475"/>
          <p14:tracePt t="11126" x="5795963" y="2941638"/>
          <p14:tracePt t="11128" x="5826125" y="2986088"/>
          <p14:tracePt t="11143" x="5826125" y="3001963"/>
          <p14:tracePt t="11146" x="5856288" y="3046413"/>
          <p14:tracePt t="11159" x="5870575" y="3076575"/>
          <p14:tracePt t="11162" x="5900738" y="3121025"/>
          <p14:tracePt t="11177" x="5900738" y="3136900"/>
          <p14:tracePt t="11181" x="5930900" y="3167063"/>
          <p14:tracePt t="11193" x="5945188" y="3195638"/>
          <p14:tracePt t="11196" x="5961063" y="3225800"/>
          <p14:tracePt t="11210" x="5975350" y="3255963"/>
          <p14:tracePt t="11215" x="5991225" y="3286125"/>
          <p14:tracePt t="11226" x="6005513" y="3316288"/>
          <p14:tracePt t="11226" x="6021388" y="3346450"/>
          <p14:tracePt t="11234" x="6021388" y="3360738"/>
          <p14:tracePt t="11243" x="6035675" y="3406775"/>
          <p14:tracePt t="11250" x="6035675" y="3436938"/>
          <p14:tracePt t="11259" x="6035675" y="3451225"/>
          <p14:tracePt t="11501" x="6035675" y="3436938"/>
          <p14:tracePt t="11509" x="6081713" y="3390900"/>
          <p14:tracePt t="11517" x="6126163" y="3332163"/>
          <p14:tracePt t="11524" x="6170613" y="3271838"/>
          <p14:tracePt t="11533" x="6230938" y="3211513"/>
          <p14:tracePt t="11540" x="6291263" y="3167063"/>
          <p14:tracePt t="11549" x="6411913" y="3030538"/>
          <p14:tracePt t="11556" x="6546850" y="2911475"/>
          <p14:tracePt t="11565" x="6681788" y="2776538"/>
          <p14:tracePt t="11572" x="6816725" y="2641600"/>
          <p14:tracePt t="11581" x="6981825" y="2520950"/>
          <p14:tracePt t="11588" x="7102475" y="2371725"/>
          <p14:tracePt t="11597" x="7162800" y="2311400"/>
          <p14:tracePt t="11605" x="7281863" y="2206625"/>
          <p14:tracePt t="11613" x="7386638" y="2100263"/>
          <p14:tracePt t="11621" x="7477125" y="2025650"/>
          <p14:tracePt t="11629" x="7567613" y="1965325"/>
          <p14:tracePt t="11637" x="7597775" y="1935163"/>
          <p14:tracePt t="11645" x="7658100" y="1906588"/>
          <p14:tracePt t="11653" x="7702550" y="1876425"/>
          <p14:tracePt t="11661" x="7747000" y="1860550"/>
          <p14:tracePt t="11669" x="7793038" y="1846263"/>
          <p14:tracePt t="11677" x="7823200" y="1830388"/>
          <p14:tracePt t="11686" x="7853363" y="1830388"/>
          <p14:tracePt t="11694" x="7883525" y="1830388"/>
          <p14:tracePt t="11702" x="7897813" y="1830388"/>
          <p14:tracePt t="11711" x="7912100" y="1830388"/>
          <p14:tracePt t="11718" x="7942263" y="1830388"/>
          <p14:tracePt t="11727" x="7972425" y="1830388"/>
          <p14:tracePt t="11734" x="7988300" y="1846263"/>
          <p14:tracePt t="11745" x="8018463" y="1860550"/>
          <p14:tracePt t="11750" x="8032750" y="1876425"/>
          <p14:tracePt t="11759" x="8062913" y="1890713"/>
          <p14:tracePt t="11767" x="8093075" y="1906588"/>
          <p14:tracePt t="11776" x="8107363" y="1920875"/>
          <p14:tracePt t="11782" x="8137525" y="1935163"/>
          <p14:tracePt t="11793" x="8153400" y="1951038"/>
          <p14:tracePt t="11799" x="8183563" y="1981200"/>
          <p14:tracePt t="11810" x="8197850" y="1995488"/>
          <p14:tracePt t="11815" x="8228013" y="2025650"/>
          <p14:tracePt t="11826" x="8272463" y="2055813"/>
          <p14:tracePt t="11831" x="8302625" y="2071688"/>
          <p14:tracePt t="11843" x="8318500" y="2100263"/>
          <p14:tracePt t="11847" x="8362950" y="2130425"/>
          <p14:tracePt t="11859" x="8378825" y="2176463"/>
          <p14:tracePt t="11863" x="8408988" y="2206625"/>
          <p14:tracePt t="11877" x="8437563" y="2235200"/>
          <p14:tracePt t="11882" x="8453438" y="2265363"/>
          <p14:tracePt t="11893" x="8467725" y="2295525"/>
          <p14:tracePt t="11896" x="8513763" y="2355850"/>
          <p14:tracePt t="11910" x="8543925" y="2386013"/>
          <p14:tracePt t="11915" x="8574088" y="2430463"/>
          <p14:tracePt t="11926" x="8618538" y="2460625"/>
          <p14:tracePt t="11929" x="8662988" y="2506663"/>
          <p14:tracePt t="11943" x="8709025" y="2536825"/>
          <p14:tracePt t="11947" x="8753475" y="2595563"/>
          <p14:tracePt t="11960" x="8797925" y="2641600"/>
          <p14:tracePt t="11963" x="8843963" y="2686050"/>
          <p14:tracePt t="11977" x="8904288" y="2746375"/>
          <p14:tracePt t="11980" x="8948738" y="2806700"/>
          <p14:tracePt t="11993" x="8993188" y="2867025"/>
          <p14:tracePt t="11993" x="9023350" y="2911475"/>
          <p14:tracePt t="12001" x="9039225" y="2941638"/>
          <p14:tracePt t="12010" x="9069388" y="2986088"/>
          <p14:tracePt t="12017" x="9099550" y="3016250"/>
          <p14:tracePt t="12026" x="9129713" y="3046413"/>
          <p14:tracePt t="12033" x="9144000" y="3076575"/>
          <p14:tracePt t="12042" x="9144000" y="3106738"/>
          <p14:tracePt t="12049" x="9158288" y="3121025"/>
          <p14:tracePt t="12059" x="9174163" y="3151188"/>
          <p14:tracePt t="12065" x="9174163" y="3167063"/>
          <p14:tracePt t="12076" x="9188450" y="3181350"/>
          <p14:tracePt t="12081" x="9188450" y="3195638"/>
          <p14:tracePt t="12093" x="9204325" y="3211513"/>
          <p14:tracePt t="12106" x="9204325" y="3225800"/>
          <p14:tracePt t="12130" x="9204325" y="3241675"/>
          <p14:tracePt t="12171" x="9204325" y="3255963"/>
          <p14:tracePt t="14842" x="9204325" y="3225800"/>
          <p14:tracePt t="14849" x="9218613" y="3211513"/>
          <p14:tracePt t="14857" x="9248775" y="3195638"/>
          <p14:tracePt t="14865" x="9264650" y="3181350"/>
          <p14:tracePt t="14873" x="9294813" y="3167063"/>
          <p14:tracePt t="14882" x="9323388" y="3151188"/>
          <p14:tracePt t="14889" x="9353550" y="3136900"/>
          <p14:tracePt t="14897" x="9399588" y="3106738"/>
          <p14:tracePt t="14905" x="9459913" y="3076575"/>
          <p14:tracePt t="14913" x="9504363" y="3030538"/>
          <p14:tracePt t="14921" x="9564688" y="3016250"/>
          <p14:tracePt t="14929" x="9609138" y="2971800"/>
          <p14:tracePt t="14937" x="9669463" y="2925763"/>
          <p14:tracePt t="14945" x="9729788" y="2895600"/>
          <p14:tracePt t="14953" x="9820275" y="2851150"/>
          <p14:tracePt t="14962" x="9894888" y="2806700"/>
          <p14:tracePt t="14969" x="9985375" y="2760663"/>
          <p14:tracePt t="14979" x="10074275" y="2730500"/>
          <p14:tracePt t="14985" x="10180638" y="2686050"/>
          <p14:tracePt t="14996" x="10269538" y="2655888"/>
          <p14:tracePt t="15002" x="10375900" y="2641600"/>
          <p14:tracePt t="15012" x="10480675" y="2625725"/>
          <p14:tracePt t="15018" x="10571163" y="2611438"/>
          <p14:tracePt t="15029" x="10675938" y="2611438"/>
          <p14:tracePt t="15034" x="10750550" y="2611438"/>
          <p14:tracePt t="15046" x="10841038" y="2611438"/>
          <p14:tracePt t="15050" x="10871200" y="2611438"/>
          <p14:tracePt t="15063" x="10975975" y="2611438"/>
          <p14:tracePt t="15066" x="11020425" y="2611438"/>
          <p14:tracePt t="15080" x="11066463" y="2641600"/>
          <p14:tracePt t="15085" x="11096625" y="2655888"/>
          <p14:tracePt t="15096" x="11141075" y="2686050"/>
          <p14:tracePt t="15099" x="11171238" y="2716213"/>
          <p14:tracePt t="15113" x="11185525" y="2730500"/>
          <p14:tracePt t="15117" x="11215688" y="2790825"/>
          <p14:tracePt t="15129" x="11231563" y="2836863"/>
          <p14:tracePt t="15132" x="11231563" y="2851150"/>
          <p14:tracePt t="15146" x="11245850" y="2881313"/>
          <p14:tracePt t="15149" x="11261725" y="2925763"/>
          <p14:tracePt t="15164" x="11261725" y="2955925"/>
          <p14:tracePt t="15166" x="11261725" y="2986088"/>
          <p14:tracePt t="15172" x="11261725" y="3046413"/>
          <p14:tracePt t="18245" x="11261725" y="3060700"/>
          <p14:tracePt t="18252" x="11261725" y="3076575"/>
          <p14:tracePt t="18259" x="11245850" y="3106738"/>
          <p14:tracePt t="18268" x="11215688" y="3136900"/>
          <p14:tracePt t="18276" x="11201400" y="3167063"/>
          <p14:tracePt t="18285" x="11185525" y="3195638"/>
          <p14:tracePt t="18292" x="11155363" y="3225800"/>
          <p14:tracePt t="18300" x="11110913" y="3286125"/>
          <p14:tracePt t="18308" x="11050588" y="3376613"/>
          <p14:tracePt t="18317" x="10990263" y="3451225"/>
          <p14:tracePt t="18324" x="10915650" y="3525838"/>
          <p14:tracePt t="18332" x="10855325" y="3602038"/>
          <p14:tracePt t="18340" x="10780713" y="3676650"/>
          <p14:tracePt t="18348" x="10720388" y="3751263"/>
          <p14:tracePt t="18356" x="10645775" y="3811588"/>
          <p14:tracePt t="18364" x="10585450" y="3871913"/>
          <p14:tracePt t="18372" x="10525125" y="3902075"/>
          <p14:tracePt t="18380" x="10464800" y="3946525"/>
          <p14:tracePt t="18388" x="10404475" y="3976688"/>
          <p14:tracePt t="18397" x="10345738" y="3990975"/>
          <p14:tracePt t="18405" x="10285413" y="4021138"/>
          <p14:tracePt t="18414" x="10225088" y="4021138"/>
          <p14:tracePt t="18421" x="10150475" y="4037013"/>
          <p14:tracePt t="18431" x="10090150" y="4051300"/>
          <p14:tracePt t="18437" x="9999663" y="4051300"/>
          <p14:tracePt t="18446" x="9925050" y="4051300"/>
          <p14:tracePt t="18453" x="9850438" y="4051300"/>
          <p14:tracePt t="18463" x="9774238" y="4051300"/>
          <p14:tracePt t="18470" x="9699625" y="4051300"/>
          <p14:tracePt t="18479" x="9625013" y="4037013"/>
          <p14:tracePt t="18486" x="9564688" y="4021138"/>
          <p14:tracePt t="18496" x="9490075" y="4006850"/>
          <p14:tracePt t="18502" x="9444038" y="4006850"/>
          <p14:tracePt t="18513" x="9413875" y="4006850"/>
          <p14:tracePt t="18519" x="9369425" y="3990975"/>
          <p14:tracePt t="18530" x="9339263" y="3990975"/>
          <p14:tracePt t="18534" x="9309100" y="3976688"/>
          <p14:tracePt t="18546" x="9278938" y="3976688"/>
          <p14:tracePt t="18552" x="9264650" y="3976688"/>
          <p14:tracePt t="18563" x="9248775" y="3976688"/>
          <p14:tracePt t="18583" x="9234488" y="3976688"/>
          <p14:tracePt t="18632" x="9218613" y="3976688"/>
          <p14:tracePt t="18648" x="9204325" y="3976688"/>
          <p14:tracePt t="18681" x="9188450" y="3976688"/>
          <p14:tracePt t="18730" x="9188450" y="3990975"/>
          <p14:tracePt t="18825" x="9174163" y="3990975"/>
          <p14:tracePt t="18833" x="9158288" y="3990975"/>
          <p14:tracePt t="18850" x="9144000" y="3990975"/>
          <p14:tracePt t="18857" x="9129713" y="3990975"/>
          <p14:tracePt t="18865" x="9099550" y="3990975"/>
          <p14:tracePt t="18874" x="9069388" y="3990975"/>
          <p14:tracePt t="18881" x="9039225" y="3990975"/>
          <p14:tracePt t="18889" x="9009063" y="3990975"/>
          <p14:tracePt t="18897" x="8993188" y="3990975"/>
          <p14:tracePt t="18905" x="8948738" y="3990975"/>
          <p14:tracePt t="18914" x="8934450" y="3990975"/>
          <p14:tracePt t="18922" x="8904288" y="3990975"/>
          <p14:tracePt t="18930" x="8888413" y="3990975"/>
          <p14:tracePt t="18938" x="8858250" y="3990975"/>
          <p14:tracePt t="18947" x="8843963" y="3990975"/>
          <p14:tracePt t="18954" x="8828088" y="3990975"/>
          <p14:tracePt t="18962" x="8813800" y="3990975"/>
          <p14:tracePt t="18970" x="8797925" y="3976688"/>
          <p14:tracePt t="18978" x="8783638" y="3976688"/>
          <p14:tracePt t="18986" x="8783638" y="3962400"/>
          <p14:tracePt t="18994" x="8769350" y="3962400"/>
          <p14:tracePt t="19002" x="8753475" y="3946525"/>
          <p14:tracePt t="19010" x="8753475" y="3932238"/>
          <p14:tracePt t="19018" x="8739188" y="3932238"/>
          <p14:tracePt t="19026" x="8739188" y="3916363"/>
          <p14:tracePt t="19035" x="8723313" y="3902075"/>
          <p14:tracePt t="19043" x="8709025" y="3902075"/>
          <p14:tracePt t="19051" x="8693150" y="3886200"/>
          <p14:tracePt t="19058" x="8678863" y="3886200"/>
          <p14:tracePt t="19067" x="8678863" y="3871913"/>
          <p14:tracePt t="19075" x="8662988" y="3871913"/>
          <p14:tracePt t="19084" x="8648700" y="3856038"/>
          <p14:tracePt t="19091" x="8632825" y="3856038"/>
          <p14:tracePt t="19099" x="8618538" y="3856038"/>
          <p14:tracePt t="19107" x="8618538" y="3841750"/>
          <p14:tracePt t="19115" x="8604250" y="3841750"/>
          <p14:tracePt t="19123" x="8588375" y="3841750"/>
          <p14:tracePt t="19131" x="8574088" y="3841750"/>
          <p14:tracePt t="19139" x="8574088" y="3827463"/>
          <p14:tracePt t="19148" x="8558213" y="3827463"/>
          <p14:tracePt t="19164" x="8543925" y="3827463"/>
          <p14:tracePt t="19172" x="8543925" y="3811588"/>
          <p14:tracePt t="19181" x="8528050" y="3811588"/>
          <p14:tracePt t="19358" x="8513763" y="3811588"/>
          <p14:tracePt t="19374" x="8497888" y="3827463"/>
          <p14:tracePt t="19390" x="8483600" y="3827463"/>
          <p14:tracePt t="19423" x="8467725" y="3827463"/>
          <p14:tracePt t="20262" x="8467725" y="3841750"/>
          <p14:tracePt t="20286" x="8467725" y="3856038"/>
          <p14:tracePt t="20488" x="8453438" y="3856038"/>
          <p14:tracePt t="20496" x="8453438" y="3871913"/>
          <p14:tracePt t="21796" x="8408988" y="3886200"/>
          <p14:tracePt t="21804" x="8318500" y="3932238"/>
          <p14:tracePt t="21811" x="8243888" y="3976688"/>
          <p14:tracePt t="21819" x="8123238" y="4021138"/>
          <p14:tracePt t="21828" x="7972425" y="4097338"/>
          <p14:tracePt t="21836" x="7793038" y="4156075"/>
          <p14:tracePt t="21844" x="7612063" y="4232275"/>
          <p14:tracePt t="21852" x="7402513" y="4276725"/>
          <p14:tracePt t="21859" x="7177088" y="4321175"/>
          <p14:tracePt t="21868" x="6951663" y="4351338"/>
          <p14:tracePt t="21876" x="6711950" y="4367213"/>
          <p14:tracePt t="21884" x="6486525" y="4381500"/>
          <p14:tracePt t="21892" x="6246813" y="4381500"/>
          <p14:tracePt t="21901" x="6021388" y="4381500"/>
          <p14:tracePt t="21908" x="5826125" y="4381500"/>
          <p14:tracePt t="21917" x="5749925" y="4367213"/>
          <p14:tracePt t="21924" x="5584825" y="4321175"/>
          <p14:tracePt t="21932" x="5449888" y="4262438"/>
          <p14:tracePt t="21940" x="5330825" y="4202113"/>
          <p14:tracePt t="21950" x="5224463" y="4127500"/>
          <p14:tracePt t="21957" x="5119688" y="4067175"/>
          <p14:tracePt t="21965" x="5089525" y="4037013"/>
          <p14:tracePt t="21973" x="5014913" y="3990975"/>
          <p14:tracePt t="21981" x="4970463" y="3946525"/>
          <p14:tracePt t="21989" x="4924425" y="3916363"/>
          <p14:tracePt t="21997" x="4894263" y="3886200"/>
          <p14:tracePt t="22005" x="4864100" y="3871913"/>
          <p14:tracePt t="22013" x="4849813" y="3871913"/>
          <p14:tracePt t="22021" x="4835525" y="3856038"/>
          <p14:tracePt t="22029" x="4819650" y="3856038"/>
          <p14:tracePt t="22053" x="4805363" y="3856038"/>
          <p14:tracePt t="22070" x="4789488" y="3856038"/>
          <p14:tracePt t="22094" x="4789488" y="3871913"/>
          <p14:tracePt t="22111" x="4789488" y="3886200"/>
          <p14:tracePt t="22135" x="4789488" y="3902075"/>
          <p14:tracePt t="22143" x="4805363" y="3902075"/>
          <p14:tracePt t="22151" x="4819650" y="3916363"/>
          <p14:tracePt t="22158" x="4864100" y="3916363"/>
          <p14:tracePt t="22168" x="4894263" y="3932238"/>
          <p14:tracePt t="22175" x="4924425" y="3932238"/>
          <p14:tracePt t="22184" x="4984750" y="3946525"/>
          <p14:tracePt t="22191" x="5029200" y="3946525"/>
          <p14:tracePt t="22199" x="5089525" y="3962400"/>
          <p14:tracePt t="22207" x="5135563" y="3962400"/>
          <p14:tracePt t="22215" x="5195888" y="3962400"/>
          <p14:tracePt t="22223" x="5240338" y="3962400"/>
          <p14:tracePt t="22231" x="5300663" y="3962400"/>
          <p14:tracePt t="22239" x="5360988" y="3962400"/>
          <p14:tracePt t="22247" x="5389563" y="3962400"/>
          <p14:tracePt t="22255" x="5435600" y="3962400"/>
          <p14:tracePt t="22263" x="5480050" y="3962400"/>
          <p14:tracePt t="22272" x="5526088" y="3962400"/>
          <p14:tracePt t="22280" x="5540375" y="3976688"/>
          <p14:tracePt t="22288" x="5570538" y="3976688"/>
          <p14:tracePt t="22295" x="5600700" y="3990975"/>
          <p14:tracePt t="22304" x="5614988" y="4006850"/>
          <p14:tracePt t="22312" x="5630863" y="4021138"/>
          <p14:tracePt t="22320" x="5645150" y="4037013"/>
          <p14:tracePt t="22328" x="5645150" y="4051300"/>
          <p14:tracePt t="22336" x="5661025" y="4067175"/>
          <p14:tracePt t="22344" x="5661025" y="4081463"/>
          <p14:tracePt t="22352" x="5661025" y="4097338"/>
          <p14:tracePt t="22360" x="5675313" y="4111625"/>
          <p14:tracePt t="22376" x="5675313" y="4127500"/>
          <p14:tracePt t="22384" x="5691188" y="4141788"/>
          <p14:tracePt t="22401" x="5705475" y="4156075"/>
          <p14:tracePt t="22409" x="5721350" y="4171950"/>
          <p14:tracePt t="22418" x="5735638" y="4186238"/>
          <p14:tracePt t="22425" x="5749925" y="4202113"/>
          <p14:tracePt t="22434" x="5765800" y="4202113"/>
          <p14:tracePt t="22441" x="5795963" y="4216400"/>
          <p14:tracePt t="22450" x="5810250" y="4232275"/>
          <p14:tracePt t="22457" x="5840413" y="4232275"/>
          <p14:tracePt t="22465" x="5840413" y="4246563"/>
          <p14:tracePt t="22473" x="5856288" y="4246563"/>
          <p14:tracePt t="22481" x="5870575" y="4262438"/>
          <p14:tracePt t="22490" x="5886450" y="4262438"/>
          <p14:tracePt t="22506" x="5900738" y="4262438"/>
          <p14:tracePt t="22595" x="5886450" y="4262438"/>
          <p14:tracePt t="22603" x="5856288" y="4262438"/>
          <p14:tracePt t="22610" x="5840413" y="4262438"/>
          <p14:tracePt t="22619" x="5810250" y="4262438"/>
          <p14:tracePt t="22626" x="5795963" y="4262438"/>
          <p14:tracePt t="22635" x="5749925" y="4262438"/>
          <p14:tracePt t="22643" x="5721350" y="4262438"/>
          <p14:tracePt t="22651" x="5675313" y="4246563"/>
          <p14:tracePt t="22659" x="5645150" y="4246563"/>
          <p14:tracePt t="22667" x="5614988" y="4246563"/>
          <p14:tracePt t="22675" x="5570538" y="4246563"/>
          <p14:tracePt t="22684" x="5540375" y="4246563"/>
          <p14:tracePt t="22691" x="5510213" y="4246563"/>
          <p14:tracePt t="22700" x="5480050" y="4246563"/>
          <p14:tracePt t="22707" x="5449888" y="4246563"/>
          <p14:tracePt t="22717" x="5435600" y="4246563"/>
          <p14:tracePt t="22723" x="5405438" y="4246563"/>
          <p14:tracePt t="22731" x="5375275" y="4246563"/>
          <p14:tracePt t="22740" x="5360988" y="4246563"/>
          <p14:tracePt t="22748" x="5345113" y="4246563"/>
          <p14:tracePt t="22756" x="5314950" y="4246563"/>
          <p14:tracePt t="22764" x="5300663" y="4246563"/>
          <p14:tracePt t="22772" x="5284788" y="4246563"/>
          <p14:tracePt t="22780" x="5270500" y="4246563"/>
          <p14:tracePt t="22788" x="5254625" y="4246563"/>
          <p14:tracePt t="22796" x="5240338" y="4246563"/>
          <p14:tracePt t="22805" x="5224463" y="4246563"/>
          <p14:tracePt t="22812" x="5210175" y="4246563"/>
          <p14:tracePt t="22829" x="5195888" y="4246563"/>
          <p14:tracePt t="22853" x="5180013" y="4246563"/>
          <p14:tracePt t="24412" x="5149850" y="4246563"/>
          <p14:tracePt t="24419" x="5105400" y="4246563"/>
          <p14:tracePt t="24427" x="5045075" y="4246563"/>
          <p14:tracePt t="24435" x="4984750" y="4246563"/>
          <p14:tracePt t="24443" x="4910138" y="4246563"/>
          <p14:tracePt t="24451" x="4819650" y="4246563"/>
          <p14:tracePt t="24459" x="4729163" y="4246563"/>
          <p14:tracePt t="24467" x="4624388" y="4246563"/>
          <p14:tracePt t="24475" x="4445000" y="4246563"/>
          <p14:tracePt t="24483" x="4324350" y="4262438"/>
          <p14:tracePt t="24491" x="4189413" y="4292600"/>
          <p14:tracePt t="24500" x="4054475" y="4306888"/>
          <p14:tracePt t="24507" x="3919538" y="4321175"/>
          <p14:tracePt t="24516" x="3754438" y="4351338"/>
          <p14:tracePt t="24524" x="3587750" y="4367213"/>
          <p14:tracePt t="24531" x="3422650" y="4381500"/>
          <p14:tracePt t="24540" x="3348038" y="4381500"/>
          <p14:tracePt t="24548" x="3198813" y="4397375"/>
          <p14:tracePt t="24556" x="3062288" y="4397375"/>
          <p14:tracePt t="24564" x="2943225" y="4411663"/>
          <p14:tracePt t="24572" x="2822575" y="4411663"/>
          <p14:tracePt t="24580" x="2717800" y="4411663"/>
          <p14:tracePt t="24588" x="2627313" y="4411663"/>
          <p14:tracePt t="24596" x="2597150" y="4411663"/>
          <p14:tracePt t="24605" x="2536825" y="4397375"/>
          <p14:tracePt t="24612" x="2492375" y="4397375"/>
          <p14:tracePt t="24621" x="2447925" y="4381500"/>
          <p14:tracePt t="24628" x="2432050" y="4367213"/>
          <p14:tracePt t="24637" x="2401888" y="4367213"/>
          <p14:tracePt t="24644" x="2387600" y="4367213"/>
          <p14:tracePt t="24653" x="2371725" y="4351338"/>
          <p14:tracePt t="24660" x="2357438" y="4351338"/>
          <p14:tracePt t="24669" x="2341563" y="4351338"/>
          <p14:tracePt t="24694" x="2327275" y="4351338"/>
          <p14:tracePt t="24710" x="2312988" y="4351338"/>
          <p14:tracePt t="24725" x="2297113" y="4351338"/>
          <p14:tracePt t="24758" x="2282825" y="4351338"/>
          <p14:tracePt t="24841" x="2297113" y="4351338"/>
          <p14:tracePt t="24848" x="2312988" y="4351338"/>
          <p14:tracePt t="24855" x="2327275" y="4351338"/>
          <p14:tracePt t="24863" x="2357438" y="4351338"/>
          <p14:tracePt t="24871" x="2371725" y="4351338"/>
          <p14:tracePt t="24879" x="2401888" y="4351338"/>
          <p14:tracePt t="24887" x="2417763" y="4351338"/>
          <p14:tracePt t="24895" x="2447925" y="4351338"/>
          <p14:tracePt t="24903" x="2462213" y="4351338"/>
          <p14:tracePt t="24912" x="2478088" y="4351338"/>
          <p14:tracePt t="24919" x="2492375" y="4351338"/>
          <p14:tracePt t="24927" x="2508250" y="4351338"/>
          <p14:tracePt t="24935" x="2522538" y="4351338"/>
          <p14:tracePt t="24951" x="2536825" y="4351338"/>
          <p14:tracePt t="24959" x="2552700" y="4351338"/>
          <p14:tracePt t="24984" x="2566988" y="4351338"/>
          <p14:tracePt t="25009" x="2582863" y="4351338"/>
          <p14:tracePt t="25024" x="2597150" y="4367213"/>
          <p14:tracePt t="25032" x="2613025" y="4367213"/>
          <p14:tracePt t="25041" x="2627313" y="4367213"/>
          <p14:tracePt t="25048" x="2643188" y="4367213"/>
          <p14:tracePt t="25056" x="2657475" y="4367213"/>
          <p14:tracePt t="25065" x="2673350" y="4367213"/>
          <p14:tracePt t="25073" x="2687638" y="4381500"/>
          <p14:tracePt t="25081" x="2701925" y="4381500"/>
          <p14:tracePt t="25097" x="2717800" y="4381500"/>
          <p14:tracePt t="25105" x="2732088" y="4381500"/>
          <p14:tracePt t="25113" x="2747963" y="4381500"/>
          <p14:tracePt t="25129" x="2762250" y="4381500"/>
          <p14:tracePt t="25146" x="2778125" y="4381500"/>
          <p14:tracePt t="25153" x="2778125" y="4397375"/>
          <p14:tracePt t="25171" x="2792413" y="4397375"/>
          <p14:tracePt t="25194" x="2808288" y="4411663"/>
          <p14:tracePt t="25210" x="2822575" y="4411663"/>
          <p14:tracePt t="25250" x="2838450" y="4411663"/>
          <p14:tracePt t="25429" x="2852738" y="4411663"/>
          <p14:tracePt t="25437" x="2852738" y="4427538"/>
          <p14:tracePt t="25444" x="2882900" y="4427538"/>
          <p14:tracePt t="25452" x="2897188" y="4427538"/>
          <p14:tracePt t="25460" x="2927350" y="4441825"/>
          <p14:tracePt t="25468" x="2943225" y="4457700"/>
          <p14:tracePt t="25477" x="2973388" y="4457700"/>
          <p14:tracePt t="25484" x="3003550" y="4486275"/>
          <p14:tracePt t="25492" x="3033713" y="4486275"/>
          <p14:tracePt t="25501" x="3048000" y="4502150"/>
          <p14:tracePt t="25509" x="3078163" y="4532313"/>
          <p14:tracePt t="25516" x="3092450" y="4532313"/>
          <p14:tracePt t="25525" x="3122613" y="4546600"/>
          <p14:tracePt t="25533" x="3138488" y="4562475"/>
          <p14:tracePt t="25541" x="3168650" y="4576763"/>
          <p14:tracePt t="25549" x="3198813" y="4576763"/>
          <p14:tracePt t="25557" x="3213100" y="4592638"/>
          <p14:tracePt t="25565" x="3227388" y="4592638"/>
          <p14:tracePt t="25573" x="3257550" y="4606925"/>
          <p14:tracePt t="25581" x="3273425" y="4622800"/>
          <p14:tracePt t="25589" x="3303588" y="4622800"/>
          <p14:tracePt t="25597" x="3333750" y="4637088"/>
          <p14:tracePt t="25605" x="3348038" y="4637088"/>
          <p14:tracePt t="25614" x="3378200" y="4651375"/>
          <p14:tracePt t="25621" x="3394075" y="4651375"/>
          <p14:tracePt t="25629" x="3422650" y="4651375"/>
          <p14:tracePt t="25638" x="3438525" y="4667250"/>
          <p14:tracePt t="25646" x="3452813" y="4667250"/>
          <p14:tracePt t="25654" x="3468688" y="4667250"/>
          <p14:tracePt t="25662" x="3482975" y="4681538"/>
          <p14:tracePt t="25670" x="3498850" y="4681538"/>
          <p14:tracePt t="25678" x="3513138" y="4681538"/>
          <p14:tracePt t="25686" x="3513138" y="4697413"/>
          <p14:tracePt t="25694" x="3529013" y="4697413"/>
          <p14:tracePt t="25720" x="3543300" y="4697413"/>
          <p14:tracePt t="25751" x="3559175" y="4711700"/>
          <p14:tracePt t="25783" x="3573463" y="4711700"/>
          <p14:tracePt t="25800" x="3587750" y="4711700"/>
          <p14:tracePt t="25816" x="3587750" y="4727575"/>
          <p14:tracePt t="25823" x="3603625" y="4727575"/>
          <p14:tracePt t="25840" x="3617913" y="4727575"/>
          <p14:tracePt t="25856" x="3633788" y="4727575"/>
          <p14:tracePt t="25864" x="3648075" y="4741863"/>
          <p14:tracePt t="25880" x="3663950" y="4741863"/>
          <p14:tracePt t="25888" x="3678238" y="4757738"/>
          <p14:tracePt t="25905" x="3694113" y="4757738"/>
          <p14:tracePt t="25920" x="3708400" y="4772025"/>
          <p14:tracePt t="25937" x="3724275" y="4772025"/>
          <p14:tracePt t="25945" x="3724275" y="4786313"/>
          <p14:tracePt t="25953" x="3738563" y="4786313"/>
          <p14:tracePt t="25971" x="3754438" y="4786313"/>
          <p14:tracePt t="25978" x="3754438" y="4802188"/>
          <p14:tracePt t="26002" x="3768725" y="4802188"/>
          <p14:tracePt t="26026" x="3768725" y="4816475"/>
          <p14:tracePt t="26033" x="3783013" y="4816475"/>
          <p14:tracePt t="26293" x="3798888" y="481647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365" y="1083339"/>
            <a:ext cx="748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Point to the clock that shows 10 o’clock.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571" y="2529385"/>
            <a:ext cx="9468139" cy="323455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6C85F1-0839-5C48-9810-766DB68B2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80"/>
    </mc:Choice>
    <mc:Fallback>
      <p:transition spd="slow" advTm="25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17" x="3798888" y="4832350"/>
          <p14:tracePt t="924" x="3813175" y="4862513"/>
          <p14:tracePt t="933" x="3829050" y="4892675"/>
          <p14:tracePt t="940" x="3859213" y="4937125"/>
          <p14:tracePt t="949" x="3873500" y="4967288"/>
          <p14:tracePt t="957" x="3889375" y="4981575"/>
          <p14:tracePt t="965" x="3919538" y="5011738"/>
          <p14:tracePt t="973" x="3933825" y="5041900"/>
          <p14:tracePt t="981" x="3963988" y="5087938"/>
          <p14:tracePt t="988" x="3994150" y="5116513"/>
          <p14:tracePt t="997" x="4008438" y="5162550"/>
          <p14:tracePt t="1005" x="4038600" y="5207000"/>
          <p14:tracePt t="1013" x="4068763" y="5237163"/>
          <p14:tracePt t="1021" x="4098925" y="5267325"/>
          <p14:tracePt t="1029" x="4114800" y="5297488"/>
          <p14:tracePt t="1037" x="4143375" y="5327650"/>
          <p14:tracePt t="1045" x="4159250" y="5341938"/>
          <p14:tracePt t="1053" x="4189413" y="5387975"/>
          <p14:tracePt t="1061" x="4203700" y="5402263"/>
          <p14:tracePt t="1069" x="4249738" y="5432425"/>
          <p14:tracePt t="1077" x="4264025" y="5462588"/>
          <p14:tracePt t="1085" x="4294188" y="5492750"/>
          <p14:tracePt t="1094" x="4324350" y="5522913"/>
          <p14:tracePt t="1102" x="4354513" y="5553075"/>
          <p14:tracePt t="1110" x="4368800" y="5567363"/>
          <p14:tracePt t="1118" x="4398963" y="5611813"/>
          <p14:tracePt t="1126" x="4429125" y="5627688"/>
          <p14:tracePt t="1134" x="4459288" y="5657850"/>
          <p14:tracePt t="1142" x="4489450" y="5672138"/>
          <p14:tracePt t="1150" x="4519613" y="5702300"/>
          <p14:tracePt t="1158" x="4564063" y="5732463"/>
          <p14:tracePt t="1166" x="4594225" y="5762625"/>
          <p14:tracePt t="1174" x="4610100" y="5776913"/>
          <p14:tracePt t="1182" x="4654550" y="5822950"/>
          <p14:tracePt t="1190" x="4684713" y="5837238"/>
          <p14:tracePt t="1199" x="4714875" y="5867400"/>
          <p14:tracePt t="1206" x="4729163" y="5883275"/>
          <p14:tracePt t="1215" x="4775200" y="5927725"/>
          <p14:tracePt t="1223" x="4789488" y="5942013"/>
          <p14:tracePt t="1232" x="4819650" y="5972175"/>
          <p14:tracePt t="1239" x="4849813" y="5988050"/>
          <p14:tracePt t="1248" x="4864100" y="6002338"/>
          <p14:tracePt t="1255" x="4894263" y="6002338"/>
          <p14:tracePt t="4947" x="4864100" y="6002338"/>
          <p14:tracePt t="5010" x="4849813" y="6002338"/>
          <p14:tracePt t="5026" x="4835525" y="6002338"/>
          <p14:tracePt t="5035" x="4819650" y="6002338"/>
          <p14:tracePt t="5042" x="4789488" y="6002338"/>
          <p14:tracePt t="5050" x="4729163" y="6002338"/>
          <p14:tracePt t="5059" x="4640263" y="5988050"/>
          <p14:tracePt t="5067" x="4549775" y="5927725"/>
          <p14:tracePt t="5075" x="4414838" y="5837238"/>
          <p14:tracePt t="5083" x="4279900" y="5732463"/>
          <p14:tracePt t="5091" x="4114800" y="5611813"/>
          <p14:tracePt t="5099" x="3948113" y="5446713"/>
          <p14:tracePt t="5107" x="3768725" y="5281613"/>
          <p14:tracePt t="5115" x="3587750" y="5072063"/>
          <p14:tracePt t="5123" x="3438525" y="4892675"/>
          <p14:tracePt t="5131" x="3287713" y="4697413"/>
          <p14:tracePt t="5139" x="3138488" y="4516438"/>
          <p14:tracePt t="5148" x="3048000" y="4351338"/>
          <p14:tracePt t="5155" x="3003550" y="4276725"/>
          <p14:tracePt t="5163" x="2927350" y="4141788"/>
          <p14:tracePt t="5171" x="2838450" y="4006850"/>
          <p14:tracePt t="5179" x="2822575" y="3962400"/>
          <p14:tracePt t="5187" x="2778125" y="3886200"/>
          <p14:tracePt t="5195" x="2732088" y="3827463"/>
          <p14:tracePt t="5204" x="2717800" y="3781425"/>
          <p14:tracePt t="5212" x="2687638" y="3751263"/>
          <p14:tracePt t="5220" x="2673350" y="3721100"/>
          <p14:tracePt t="5228" x="2673350" y="3706813"/>
          <p14:tracePt t="5237" x="2657475" y="3706813"/>
          <p14:tracePt t="5244" x="2657475" y="3690938"/>
          <p14:tracePt t="5270" x="2657475" y="3676650"/>
          <p14:tracePt t="5309" x="2643188" y="3676650"/>
          <p14:tracePt t="5341" x="2627313" y="3690938"/>
          <p14:tracePt t="5349" x="2627313" y="3706813"/>
          <p14:tracePt t="5357" x="2613025" y="3706813"/>
          <p14:tracePt t="5366" x="2613025" y="3721100"/>
          <p14:tracePt t="5373" x="2597150" y="3736975"/>
          <p14:tracePt t="5390" x="2582863" y="3751263"/>
          <p14:tracePt t="5399" x="2582863" y="3767138"/>
          <p14:tracePt t="5406" x="2566988" y="3781425"/>
          <p14:tracePt t="5413" x="2566988" y="3797300"/>
          <p14:tracePt t="5422" x="2552700" y="3827463"/>
          <p14:tracePt t="5430" x="2552700" y="3841750"/>
          <p14:tracePt t="5438" x="2536825" y="3871913"/>
          <p14:tracePt t="5446" x="2536825" y="3886200"/>
          <p14:tracePt t="5454" x="2536825" y="3902075"/>
          <p14:tracePt t="5462" x="2536825" y="3916363"/>
          <p14:tracePt t="5471" x="2536825" y="3946525"/>
          <p14:tracePt t="5487" x="2536825" y="3962400"/>
          <p14:tracePt t="5495" x="2536825" y="3976688"/>
          <p14:tracePt t="5503" x="2552700" y="3990975"/>
          <p14:tracePt t="5510" x="2552700" y="4006850"/>
          <p14:tracePt t="5518" x="2552700" y="4021138"/>
          <p14:tracePt t="5526" x="2566988" y="4037013"/>
          <p14:tracePt t="5535" x="2582863" y="4037013"/>
          <p14:tracePt t="5543" x="2582863" y="4051300"/>
          <p14:tracePt t="5551" x="2597150" y="4067175"/>
          <p14:tracePt t="5559" x="2613025" y="4067175"/>
          <p14:tracePt t="5568" x="2613025" y="4081463"/>
          <p14:tracePt t="5575" x="2627313" y="4097338"/>
          <p14:tracePt t="5583" x="2643188" y="4097338"/>
          <p14:tracePt t="5591" x="2643188" y="4111625"/>
          <p14:tracePt t="5599" x="2657475" y="4127500"/>
          <p14:tracePt t="5616" x="2673350" y="4141788"/>
          <p14:tracePt t="5632" x="2687638" y="4156075"/>
          <p14:tracePt t="5639" x="2687638" y="4171950"/>
          <p14:tracePt t="5648" x="2701925" y="4171950"/>
          <p14:tracePt t="5664" x="2701925" y="4186238"/>
          <p14:tracePt t="5680" x="2717800" y="4186238"/>
          <p14:tracePt t="5688" x="2717800" y="4202113"/>
          <p14:tracePt t="5874" x="2717800" y="4186238"/>
          <p14:tracePt t="5882" x="2717800" y="4171950"/>
          <p14:tracePt t="5890" x="2717800" y="4141788"/>
          <p14:tracePt t="5898" x="2717800" y="4097338"/>
          <p14:tracePt t="5906" x="2732088" y="4051300"/>
          <p14:tracePt t="5914" x="2732088" y="3990975"/>
          <p14:tracePt t="5922" x="2747963" y="3932238"/>
          <p14:tracePt t="5931" x="2747963" y="3841750"/>
          <p14:tracePt t="5939" x="2747963" y="3811588"/>
          <p14:tracePt t="5946" x="2747963" y="3751263"/>
          <p14:tracePt t="5954" x="2762250" y="3690938"/>
          <p14:tracePt t="5963" x="2762250" y="3646488"/>
          <p14:tracePt t="5971" x="2762250" y="3616325"/>
          <p14:tracePt t="5979" x="2762250" y="3586163"/>
          <p14:tracePt t="5987" x="2762250" y="3556000"/>
          <p14:tracePt t="5995" x="2762250" y="3541713"/>
          <p14:tracePt t="6003" x="2762250" y="3525838"/>
          <p14:tracePt t="6011" x="2762250" y="3511550"/>
          <p14:tracePt t="6019" x="2762250" y="3497263"/>
          <p14:tracePt t="6027" x="2762250" y="3481388"/>
          <p14:tracePt t="6037" x="2762250" y="3467100"/>
          <p14:tracePt t="6043" x="2762250" y="3451225"/>
          <p14:tracePt t="6052" x="2762250" y="3436938"/>
          <p14:tracePt t="6059" x="2762250" y="3421063"/>
          <p14:tracePt t="6069" x="2762250" y="3406775"/>
          <p14:tracePt t="6075" x="2762250" y="3390900"/>
          <p14:tracePt t="6085" x="2762250" y="3376613"/>
          <p14:tracePt t="6092" x="2762250" y="3360738"/>
          <p14:tracePt t="6102" x="2762250" y="3346450"/>
          <p14:tracePt t="6108" x="2778125" y="3346450"/>
          <p14:tracePt t="6118" x="2778125" y="3332163"/>
          <p14:tracePt t="6124" x="2778125" y="3316288"/>
          <p14:tracePt t="6135" x="2792413" y="3302000"/>
          <p14:tracePt t="6148" x="2792413" y="3286125"/>
          <p14:tracePt t="6157" x="2792413" y="3271838"/>
          <p14:tracePt t="6164" x="2808288" y="3271838"/>
          <p14:tracePt t="6172" x="2808288" y="3255963"/>
          <p14:tracePt t="6189" x="2808288" y="3241675"/>
          <p14:tracePt t="6205" x="2808288" y="3225800"/>
          <p14:tracePt t="6238" x="2808288" y="3211513"/>
          <p14:tracePt t="6286" x="2808288" y="3195638"/>
          <p14:tracePt t="6738" x="2808288" y="3211513"/>
          <p14:tracePt t="6763" x="2822575" y="3225800"/>
          <p14:tracePt t="6771" x="2838450" y="3241675"/>
          <p14:tracePt t="6778" x="2868613" y="3241675"/>
          <p14:tracePt t="6786" x="2943225" y="3255963"/>
          <p14:tracePt t="6794" x="3017838" y="3255963"/>
          <p14:tracePt t="6802" x="3122613" y="3255963"/>
          <p14:tracePt t="6810" x="3243263" y="3255963"/>
          <p14:tracePt t="6819" x="3408363" y="3255963"/>
          <p14:tracePt t="6826" x="3587750" y="3255963"/>
          <p14:tracePt t="6836" x="3783013" y="3255963"/>
          <p14:tracePt t="6842" x="3994150" y="3255963"/>
          <p14:tracePt t="6850" x="4219575" y="3255963"/>
          <p14:tracePt t="6859" x="4459288" y="3255963"/>
          <p14:tracePt t="6867" x="4684713" y="3271838"/>
          <p14:tracePt t="6875" x="4910138" y="3316288"/>
          <p14:tracePt t="6882" x="5089525" y="3360738"/>
          <p14:tracePt t="6891" x="5300663" y="3421063"/>
          <p14:tracePt t="6899" x="5360988" y="3451225"/>
          <p14:tracePt t="6907" x="5495925" y="3511550"/>
          <p14:tracePt t="6915" x="5584825" y="3556000"/>
          <p14:tracePt t="6924" x="5675313" y="3602038"/>
          <p14:tracePt t="6931" x="5735638" y="3662363"/>
          <p14:tracePt t="6940" x="5749925" y="3676650"/>
          <p14:tracePt t="6947" x="5780088" y="3721100"/>
          <p14:tracePt t="6956" x="5810250" y="3751263"/>
          <p14:tracePt t="6963" x="5826125" y="3781425"/>
          <p14:tracePt t="6972" x="5840413" y="3811588"/>
          <p14:tracePt t="6979" x="5840413" y="3841750"/>
          <p14:tracePt t="6996" x="5840413" y="3871913"/>
          <p14:tracePt t="7004" x="5840413" y="3886200"/>
          <p14:tracePt t="7021" x="5840413" y="3902075"/>
          <p14:tracePt t="7028" x="5840413" y="3916363"/>
          <p14:tracePt t="7036" x="5840413" y="3932238"/>
          <p14:tracePt t="7053" x="5840413" y="3946525"/>
          <p14:tracePt t="7061" x="5840413" y="3962400"/>
          <p14:tracePt t="7069" x="5840413" y="3976688"/>
          <p14:tracePt t="7076" x="5840413" y="3990975"/>
          <p14:tracePt t="7085" x="5840413" y="4006850"/>
          <p14:tracePt t="7092" x="5840413" y="4021138"/>
          <p14:tracePt t="7102" x="5840413" y="4037013"/>
          <p14:tracePt t="7109" x="5840413" y="4051300"/>
          <p14:tracePt t="7116" x="5840413" y="4067175"/>
          <p14:tracePt t="7125" x="5840413" y="4097338"/>
          <p14:tracePt t="7133" x="5840413" y="4111625"/>
          <p14:tracePt t="7141" x="5840413" y="4127500"/>
          <p14:tracePt t="7149" x="5856288" y="4141788"/>
          <p14:tracePt t="7157" x="5870575" y="4156075"/>
          <p14:tracePt t="7165" x="5870575" y="4171950"/>
          <p14:tracePt t="7173" x="5886450" y="4171950"/>
          <p14:tracePt t="7181" x="5886450" y="4186238"/>
          <p14:tracePt t="7190" x="5900738" y="4202113"/>
          <p14:tracePt t="7205" x="5916613" y="4202113"/>
          <p14:tracePt t="7213" x="5916613" y="4216400"/>
          <p14:tracePt t="7255" x="5916613" y="4232275"/>
          <p14:tracePt t="7271" x="5930900" y="4232275"/>
          <p14:tracePt t="7344" x="5930900" y="4216400"/>
          <p14:tracePt t="7360" x="5930900" y="4202113"/>
          <p14:tracePt t="7370" x="5930900" y="4186238"/>
          <p14:tracePt t="7375" x="5930900" y="4171950"/>
          <p14:tracePt t="7383" x="5930900" y="4156075"/>
          <p14:tracePt t="7391" x="5930900" y="4127500"/>
          <p14:tracePt t="7400" x="5930900" y="4111625"/>
          <p14:tracePt t="7408" x="5945188" y="4097338"/>
          <p14:tracePt t="7415" x="5945188" y="4067175"/>
          <p14:tracePt t="7424" x="5945188" y="4051300"/>
          <p14:tracePt t="7432" x="5961063" y="4021138"/>
          <p14:tracePt t="7440" x="5961063" y="3990975"/>
          <p14:tracePt t="7448" x="5961063" y="3946525"/>
          <p14:tracePt t="7456" x="5975350" y="3902075"/>
          <p14:tracePt t="7464" x="5975350" y="3856038"/>
          <p14:tracePt t="7472" x="5991225" y="3827463"/>
          <p14:tracePt t="7480" x="5991225" y="3797300"/>
          <p14:tracePt t="7488" x="5991225" y="3767138"/>
          <p14:tracePt t="7496" x="5991225" y="3721100"/>
          <p14:tracePt t="7504" x="5991225" y="3676650"/>
          <p14:tracePt t="7512" x="5991225" y="3646488"/>
          <p14:tracePt t="7520" x="5991225" y="3616325"/>
          <p14:tracePt t="7529" x="5991225" y="3586163"/>
          <p14:tracePt t="7537" x="5991225" y="3556000"/>
          <p14:tracePt t="7545" x="5991225" y="3541713"/>
          <p14:tracePt t="7553" x="5991225" y="3511550"/>
          <p14:tracePt t="7561" x="5991225" y="3481388"/>
          <p14:tracePt t="7569" x="5991225" y="3451225"/>
          <p14:tracePt t="7577" x="5991225" y="3436938"/>
          <p14:tracePt t="7585" x="5991225" y="3406775"/>
          <p14:tracePt t="7593" x="5991225" y="3376613"/>
          <p14:tracePt t="7602" x="5991225" y="3360738"/>
          <p14:tracePt t="7609" x="5991225" y="3332163"/>
          <p14:tracePt t="7618" x="5991225" y="3286125"/>
          <p14:tracePt t="7626" x="5991225" y="3255963"/>
          <p14:tracePt t="7635" x="5991225" y="3241675"/>
          <p14:tracePt t="7642" x="5991225" y="3211513"/>
          <p14:tracePt t="7651" x="5991225" y="3181350"/>
          <p14:tracePt t="7658" x="5991225" y="3167063"/>
          <p14:tracePt t="7668" x="5991225" y="3151188"/>
          <p14:tracePt t="7674" x="5991225" y="3136900"/>
          <p14:tracePt t="7685" x="5991225" y="3121025"/>
          <p14:tracePt t="7706" x="5991225" y="3106738"/>
          <p14:tracePt t="8320" x="6021388" y="3090863"/>
          <p14:tracePt t="8328" x="6051550" y="3076575"/>
          <p14:tracePt t="8336" x="6096000" y="3046413"/>
          <p14:tracePt t="8344" x="6140450" y="3016250"/>
          <p14:tracePt t="8352" x="6246813" y="2971800"/>
          <p14:tracePt t="8360" x="6335713" y="2925763"/>
          <p14:tracePt t="8369" x="6442075" y="2895600"/>
          <p14:tracePt t="8376" x="6577013" y="2851150"/>
          <p14:tracePt t="8385" x="6726238" y="2820988"/>
          <p14:tracePt t="8392" x="6877050" y="2790825"/>
          <p14:tracePt t="8400" x="7026275" y="2776538"/>
          <p14:tracePt t="8408" x="7207250" y="2760663"/>
          <p14:tracePt t="8416" x="7297738" y="2760663"/>
          <p14:tracePt t="8424" x="7446963" y="2760663"/>
          <p14:tracePt t="8432" x="7597775" y="2760663"/>
          <p14:tracePt t="8441" x="7732713" y="2776538"/>
          <p14:tracePt t="8448" x="7867650" y="2806700"/>
          <p14:tracePt t="8457" x="7988300" y="2851150"/>
          <p14:tracePt t="8465" x="8093075" y="2911475"/>
          <p14:tracePt t="8473" x="8183563" y="2971800"/>
          <p14:tracePt t="8481" x="8272463" y="3046413"/>
          <p14:tracePt t="8489" x="8362950" y="3121025"/>
          <p14:tracePt t="8497" x="8423275" y="3181350"/>
          <p14:tracePt t="8505" x="8497888" y="3255963"/>
          <p14:tracePt t="8513" x="8543925" y="3316288"/>
          <p14:tracePt t="8521" x="8604250" y="3406775"/>
          <p14:tracePt t="8529" x="8632825" y="3467100"/>
          <p14:tracePt t="8537" x="8662988" y="3541713"/>
          <p14:tracePt t="8545" x="8693150" y="3616325"/>
          <p14:tracePt t="8554" x="8723313" y="3706813"/>
          <p14:tracePt t="8562" x="8723313" y="3721100"/>
          <p14:tracePt t="8570" x="8739188" y="3797300"/>
          <p14:tracePt t="8578" x="8739188" y="3841750"/>
          <p14:tracePt t="8586" x="8753475" y="3886200"/>
          <p14:tracePt t="8594" x="8753475" y="3916363"/>
          <p14:tracePt t="8603" x="8769350" y="3932238"/>
          <p14:tracePt t="8610" x="8769350" y="3946525"/>
          <p14:tracePt t="8620" x="8769350" y="3962400"/>
          <p14:tracePt t="8626" x="8769350" y="3976688"/>
          <p14:tracePt t="8643" x="8769350" y="3990975"/>
          <p14:tracePt t="8653" x="8783638" y="3990975"/>
          <p14:tracePt t="8659" x="8783638" y="4006850"/>
          <p14:tracePt t="8667" x="8783638" y="4021138"/>
          <p14:tracePt t="8675" x="8797925" y="4037013"/>
          <p14:tracePt t="8683" x="8813800" y="4051300"/>
          <p14:tracePt t="8691" x="8828088" y="4067175"/>
          <p14:tracePt t="8699" x="8843963" y="4081463"/>
          <p14:tracePt t="8708" x="8874125" y="4097338"/>
          <p14:tracePt t="8715" x="8888413" y="4111625"/>
          <p14:tracePt t="8723" x="8904288" y="4127500"/>
          <p14:tracePt t="8731" x="8918575" y="4141788"/>
          <p14:tracePt t="8739" x="8948738" y="4156075"/>
          <p14:tracePt t="8747" x="8964613" y="4171950"/>
          <p14:tracePt t="8756" x="8978900" y="4186238"/>
          <p14:tracePt t="8763" x="8993188" y="4202113"/>
          <p14:tracePt t="8772" x="8993188" y="4216400"/>
          <p14:tracePt t="8780" x="9009063" y="4232275"/>
          <p14:tracePt t="8788" x="9023350" y="4232275"/>
          <p14:tracePt t="8796" x="9039225" y="4246563"/>
          <p14:tracePt t="8804" x="9053513" y="4262438"/>
          <p14:tracePt t="8812" x="9069388" y="4262438"/>
          <p14:tracePt t="8820" x="9083675" y="4262438"/>
          <p14:tracePt t="8828" x="9113838" y="4276725"/>
          <p14:tracePt t="8836" x="9129713" y="4276725"/>
          <p14:tracePt t="8844" x="9144000" y="4276725"/>
          <p14:tracePt t="8870" x="9158288" y="4276725"/>
          <p14:tracePt t="8876" x="9158288" y="4292600"/>
          <p14:tracePt t="8902" x="9174163" y="4292600"/>
          <p14:tracePt t="9071" x="9188450" y="4292600"/>
          <p14:tracePt t="9095" x="9188450" y="4276725"/>
          <p14:tracePt t="9103" x="9188450" y="4262438"/>
          <p14:tracePt t="9120" x="9204325" y="4232275"/>
          <p14:tracePt t="9127" x="9204325" y="4216400"/>
          <p14:tracePt t="9136" x="9204325" y="4186238"/>
          <p14:tracePt t="9143" x="9204325" y="4171950"/>
          <p14:tracePt t="9153" x="9204325" y="4127500"/>
          <p14:tracePt t="9159" x="9204325" y="4111625"/>
          <p14:tracePt t="9168" x="9204325" y="4051300"/>
          <p14:tracePt t="9175" x="9204325" y="4021138"/>
          <p14:tracePt t="9183" x="9204325" y="3976688"/>
          <p14:tracePt t="9191" x="9204325" y="3916363"/>
          <p14:tracePt t="9200" x="9204325" y="3871913"/>
          <p14:tracePt t="9207" x="9204325" y="3797300"/>
          <p14:tracePt t="9216" x="9204325" y="3721100"/>
          <p14:tracePt t="9224" x="9204325" y="3646488"/>
          <p14:tracePt t="9232" x="9204325" y="3571875"/>
          <p14:tracePt t="9240" x="9204325" y="3497263"/>
          <p14:tracePt t="9248" x="9204325" y="3436938"/>
          <p14:tracePt t="9256" x="9204325" y="3346450"/>
          <p14:tracePt t="9264" x="9204325" y="3302000"/>
          <p14:tracePt t="9272" x="9204325" y="3241675"/>
          <p14:tracePt t="9280" x="9204325" y="3211513"/>
          <p14:tracePt t="9288" x="9204325" y="3167063"/>
          <p14:tracePt t="9296" x="9188450" y="3121025"/>
          <p14:tracePt t="9304" x="9188450" y="3046413"/>
          <p14:tracePt t="9321" x="9188450" y="3001963"/>
          <p14:tracePt t="9329" x="9188450" y="2971800"/>
          <p14:tracePt t="9337" x="9188450" y="2941638"/>
          <p14:tracePt t="9345" x="9188450" y="2925763"/>
          <p14:tracePt t="9353" x="9188450" y="2895600"/>
          <p14:tracePt t="9361" x="9188450" y="2867025"/>
          <p14:tracePt t="9369" x="9188450" y="2851150"/>
          <p14:tracePt t="9377" x="9188450" y="2836863"/>
          <p14:tracePt t="9385" x="9188450" y="2820988"/>
          <p14:tracePt t="9393" x="9204325" y="2806700"/>
          <p14:tracePt t="9402" x="9204325" y="2790825"/>
          <p14:tracePt t="9409" x="9204325" y="2776538"/>
          <p14:tracePt t="9417" x="9204325" y="2760663"/>
          <p14:tracePt t="9425" x="9218613" y="2760663"/>
          <p14:tracePt t="9434" x="9218613" y="2746375"/>
          <p14:tracePt t="9474" x="9218613" y="2730500"/>
          <p14:tracePt t="12146" x="9218613" y="2746375"/>
          <p14:tracePt t="12154" x="9218613" y="2790825"/>
          <p14:tracePt t="12161" x="9204325" y="2836863"/>
          <p14:tracePt t="12170" x="9188450" y="2911475"/>
          <p14:tracePt t="12177" x="9174163" y="2986088"/>
          <p14:tracePt t="12185" x="9158288" y="3076575"/>
          <p14:tracePt t="12194" x="9158288" y="3167063"/>
          <p14:tracePt t="12201" x="9144000" y="3255963"/>
          <p14:tracePt t="12209" x="9144000" y="3436938"/>
          <p14:tracePt t="12218" x="9113838" y="3616325"/>
          <p14:tracePt t="12226" x="9113838" y="3781425"/>
          <p14:tracePt t="12234" x="9113838" y="3856038"/>
          <p14:tracePt t="12242" x="9113838" y="4006850"/>
          <p14:tracePt t="12249" x="9113838" y="4141788"/>
          <p14:tracePt t="12258" x="9113838" y="4232275"/>
          <p14:tracePt t="12266" x="9113838" y="4276725"/>
          <p14:tracePt t="12274" x="9113838" y="4351338"/>
          <p14:tracePt t="12282" x="9129713" y="4411663"/>
          <p14:tracePt t="12290" x="9129713" y="4457700"/>
          <p14:tracePt t="12298" x="9129713" y="4486275"/>
          <p14:tracePt t="12306" x="9144000" y="4502150"/>
          <p14:tracePt t="12314" x="9144000" y="4516438"/>
          <p14:tracePt t="12322" x="9144000" y="4532313"/>
          <p14:tracePt t="12339" x="9144000" y="4546600"/>
          <p14:tracePt t="12558" x="9144000" y="4532313"/>
          <p14:tracePt t="12572" x="9144000" y="4516438"/>
          <p14:tracePt t="12581" x="9144000" y="4486275"/>
          <p14:tracePt t="12589" x="9144000" y="4471988"/>
          <p14:tracePt t="12597" x="9144000" y="4441825"/>
          <p14:tracePt t="12605" x="9144000" y="4427538"/>
          <p14:tracePt t="12613" x="9144000" y="4397375"/>
          <p14:tracePt t="12621" x="9144000" y="4381500"/>
          <p14:tracePt t="12637" x="9144000" y="4367213"/>
          <p14:tracePt t="12646" x="9144000" y="4351338"/>
          <p14:tracePt t="16033" x="9158288" y="4351338"/>
          <p14:tracePt t="16049" x="9174163" y="4351338"/>
          <p14:tracePt t="16066" x="9188450" y="4351338"/>
          <p14:tracePt t="16082" x="9204325" y="4351338"/>
          <p14:tracePt t="16098" x="9218613" y="4351338"/>
          <p14:tracePt t="16106" x="9234488" y="4351338"/>
          <p14:tracePt t="16124" x="9248775" y="4351338"/>
          <p14:tracePt t="16130" x="9264650" y="4351338"/>
          <p14:tracePt t="16137" x="9278938" y="4351338"/>
          <p14:tracePt t="16154" x="9294813" y="4351338"/>
          <p14:tracePt t="16162" x="9309100" y="4351338"/>
          <p14:tracePt t="16169" x="9339263" y="4351338"/>
          <p14:tracePt t="16178" x="9353550" y="4351338"/>
          <p14:tracePt t="16194" x="9383713" y="4351338"/>
          <p14:tracePt t="16202" x="9399588" y="4351338"/>
          <p14:tracePt t="16210" x="9413875" y="4337050"/>
          <p14:tracePt t="16218" x="9429750" y="4337050"/>
          <p14:tracePt t="16226" x="9444038" y="4337050"/>
          <p14:tracePt t="16234" x="9444038" y="4321175"/>
          <p14:tracePt t="16251" x="9459913" y="4321175"/>
          <p14:tracePt t="16267" x="9474200" y="4321175"/>
          <p14:tracePt t="16429" x="9490075" y="4321175"/>
          <p14:tracePt t="16468" x="9504363" y="4321175"/>
          <p14:tracePt t="16493" x="9518650" y="4321175"/>
          <p14:tracePt t="16509" x="9534525" y="4321175"/>
          <p14:tracePt t="16517" x="9548813" y="4321175"/>
          <p14:tracePt t="16533" x="9564688" y="4337050"/>
          <p14:tracePt t="16541" x="9578975" y="4337050"/>
          <p14:tracePt t="16558" x="9594850" y="4337050"/>
          <p14:tracePt t="16573" x="9609138" y="4337050"/>
          <p14:tracePt t="16591" x="9625013" y="4337050"/>
          <p14:tracePt t="16598" x="9639300" y="4337050"/>
          <p14:tracePt t="16606" x="9655175" y="4337050"/>
          <p14:tracePt t="16625" x="9669463" y="4337050"/>
          <p14:tracePt t="16631" x="9683750" y="4337050"/>
          <p14:tracePt t="16638" x="9699625" y="4337050"/>
          <p14:tracePt t="16646" x="9713913" y="4337050"/>
          <p14:tracePt t="16654" x="9729788" y="4337050"/>
          <p14:tracePt t="16663" x="9744075" y="4337050"/>
          <p14:tracePt t="16670" x="9759950" y="4337050"/>
          <p14:tracePt t="16678" x="9759950" y="4351338"/>
          <p14:tracePt t="16686" x="9774238" y="4351338"/>
          <p14:tracePt t="16695" x="9790113" y="4351338"/>
          <p14:tracePt t="16711" x="9804400" y="4351338"/>
          <p14:tracePt t="16728" x="9820275" y="4351338"/>
          <p14:tracePt t="16735" x="9834563" y="4351338"/>
          <p14:tracePt t="16751" x="9850438" y="4367213"/>
          <p14:tracePt t="16759" x="9864725" y="4367213"/>
          <p14:tracePt t="16775" x="9879013" y="4367213"/>
          <p14:tracePt t="16792" x="9894888" y="4367213"/>
          <p14:tracePt t="16800" x="9909175" y="4367213"/>
          <p14:tracePt t="16807" x="9909175" y="4381500"/>
          <p14:tracePt t="16824" x="9925050" y="4381500"/>
          <p14:tracePt t="16849" x="9939338" y="4381500"/>
          <p14:tracePt t="16881" x="9955213" y="4381500"/>
          <p14:tracePt t="16897" x="9969500" y="4381500"/>
          <p14:tracePt t="16912" x="9985375" y="4381500"/>
          <p14:tracePt t="16929" x="9999663" y="4397375"/>
          <p14:tracePt t="16954" x="10015538" y="4397375"/>
          <p14:tracePt t="16978" x="10029825" y="4411663"/>
          <p14:tracePt t="17009" x="10044113" y="4411663"/>
          <p14:tracePt t="17017" x="10044113" y="4427538"/>
          <p14:tracePt t="17025" x="10059988" y="4427538"/>
          <p14:tracePt t="17042" x="10074275" y="4427538"/>
          <p14:tracePt t="17058" x="10090150" y="4427538"/>
          <p14:tracePt t="17075" x="10104438" y="4441825"/>
          <p14:tracePt t="17099" x="10120313" y="4441825"/>
          <p14:tracePt t="19457" x="10120313" y="4457700"/>
          <p14:tracePt t="19464" x="10120313" y="4471988"/>
          <p14:tracePt t="19471" x="10150475" y="4502150"/>
          <p14:tracePt t="19479" x="10150475" y="4516438"/>
          <p14:tracePt t="19487" x="10164763" y="4546600"/>
          <p14:tracePt t="19496" x="10164763" y="4562475"/>
          <p14:tracePt t="19503" x="10164763" y="4576763"/>
          <p14:tracePt t="19511" x="10180638" y="4592638"/>
          <p14:tracePt t="19519" x="10180638" y="4606925"/>
          <p14:tracePt t="19528" x="10180638" y="4637088"/>
          <p14:tracePt t="19535" x="10180638" y="4667250"/>
          <p14:tracePt t="19543" x="10180638" y="4681538"/>
          <p14:tracePt t="19551" x="10150475" y="4711700"/>
          <p14:tracePt t="19560" x="10104438" y="4741863"/>
          <p14:tracePt t="19567" x="10029825" y="4802188"/>
          <p14:tracePt t="19576" x="9925050" y="4846638"/>
          <p14:tracePt t="19584" x="9820275" y="4906963"/>
          <p14:tracePt t="19592" x="9713913" y="4951413"/>
          <p14:tracePt t="19600" x="9578975" y="4997450"/>
          <p14:tracePt t="19608" x="9413875" y="5041900"/>
          <p14:tracePt t="19616" x="9234488" y="5057775"/>
          <p14:tracePt t="19624" x="9083675" y="5087938"/>
          <p14:tracePt t="19632" x="8904288" y="5087938"/>
          <p14:tracePt t="19640" x="8723313" y="5087938"/>
          <p14:tracePt t="19648" x="8543925" y="5087938"/>
          <p14:tracePt t="19657" x="8362950" y="5087938"/>
          <p14:tracePt t="19665" x="8183563" y="5041900"/>
          <p14:tracePt t="19673" x="8002588" y="4981575"/>
          <p14:tracePt t="19681" x="7853363" y="4937125"/>
          <p14:tracePt t="19690" x="7672388" y="4876800"/>
          <p14:tracePt t="19697" x="7581900" y="4862513"/>
          <p14:tracePt t="19706" x="7446963" y="4816475"/>
          <p14:tracePt t="19713" x="7312025" y="4786313"/>
          <p14:tracePt t="19722" x="7191375" y="4772025"/>
          <p14:tracePt t="19729" x="7102475" y="4741863"/>
          <p14:tracePt t="19739" x="7056438" y="4741863"/>
          <p14:tracePt t="19746" x="6996113" y="4741863"/>
          <p14:tracePt t="19756" x="6937375" y="4741863"/>
          <p14:tracePt t="19762" x="6891338" y="4741863"/>
          <p14:tracePt t="19772" x="6861175" y="4741863"/>
          <p14:tracePt t="19778" x="6831013" y="4741863"/>
          <p14:tracePt t="19789" x="6802438" y="4741863"/>
          <p14:tracePt t="19794" x="6786563" y="4741863"/>
          <p14:tracePt t="19806" x="6756400" y="4741863"/>
          <p14:tracePt t="19810" x="6742113" y="4741863"/>
          <p14:tracePt t="19822" x="6711950" y="4741863"/>
          <p14:tracePt t="19826" x="6696075" y="4741863"/>
          <p14:tracePt t="19839" x="6665913" y="4741863"/>
          <p14:tracePt t="19842" x="6635750" y="4741863"/>
          <p14:tracePt t="19856" x="6621463" y="4741863"/>
          <p14:tracePt t="19860" x="6591300" y="4741863"/>
          <p14:tracePt t="19873" x="6561138" y="4741863"/>
          <p14:tracePt t="19876" x="6530975" y="4741863"/>
          <p14:tracePt t="19890" x="6516688" y="4741863"/>
          <p14:tracePt t="19894" x="6500813" y="4727575"/>
          <p14:tracePt t="19906" x="6486525" y="4727575"/>
          <p14:tracePt t="19908" x="6470650" y="4711700"/>
          <p14:tracePt t="19923" x="6456363" y="4697413"/>
          <p14:tracePt t="19928" x="6442075" y="4697413"/>
          <p14:tracePt t="19939" x="6426200" y="4681538"/>
          <p14:tracePt t="19941" x="6411913" y="4667250"/>
          <p14:tracePt t="19956" x="6396038" y="4667250"/>
          <p14:tracePt t="19958" x="6396038" y="4651375"/>
          <p14:tracePt t="19972" x="6381750" y="4651375"/>
          <p14:tracePt t="19973" x="6365875" y="4637088"/>
          <p14:tracePt t="19980" x="6351588" y="4637088"/>
          <p14:tracePt t="19989" x="6351588" y="4622800"/>
          <p14:tracePt t="19996" x="6335713" y="4622800"/>
          <p14:tracePt t="20006" x="6321425" y="4622800"/>
          <p14:tracePt t="20012" x="6305550" y="4606925"/>
          <p14:tracePt t="20022" x="6291263" y="4606925"/>
          <p14:tracePt t="20028" x="6291263" y="4592638"/>
          <p14:tracePt t="20039" x="6275388" y="4592638"/>
          <p14:tracePt t="20044" x="6261100" y="4592638"/>
          <p14:tracePt t="20056" x="6246813" y="4576763"/>
          <p14:tracePt t="20060" x="6230938" y="4576763"/>
          <p14:tracePt t="20072" x="6216650" y="4562475"/>
          <p14:tracePt t="20076" x="6186488" y="4562475"/>
          <p14:tracePt t="20089" x="6186488" y="4546600"/>
          <p14:tracePt t="20092" x="6170613" y="4546600"/>
          <p14:tracePt t="20106" x="6156325" y="4546600"/>
          <p14:tracePt t="20109" x="6140450" y="4546600"/>
          <p14:tracePt t="20123" x="6140450" y="4532313"/>
          <p14:tracePt t="20127" x="6126163" y="4532313"/>
          <p14:tracePt t="20160" x="6110288" y="4532313"/>
          <p14:tracePt t="20172" x="6110288" y="4516438"/>
          <p14:tracePt t="20303" x="6096000" y="4502150"/>
          <p14:tracePt t="20320" x="6081713" y="4502150"/>
          <p14:tracePt t="20327" x="6081713" y="4486275"/>
          <p14:tracePt t="20343" x="6081713" y="4471988"/>
          <p14:tracePt t="20351" x="6065838" y="4471988"/>
          <p14:tracePt t="20359" x="6065838" y="4457700"/>
          <p14:tracePt t="20367" x="6065838" y="4441825"/>
          <p14:tracePt t="20375" x="6051550" y="4441825"/>
          <p14:tracePt t="20399" x="6051550" y="4427538"/>
          <p14:tracePt t="20739" x="6035675" y="4427538"/>
          <p14:tracePt t="20747" x="6021388" y="4427538"/>
          <p14:tracePt t="20755" x="5991225" y="4427538"/>
          <p14:tracePt t="20763" x="5961063" y="4411663"/>
          <p14:tracePt t="20771" x="5930900" y="4397375"/>
          <p14:tracePt t="20779" x="5916613" y="4367213"/>
          <p14:tracePt t="20787" x="5886450" y="4351338"/>
          <p14:tracePt t="20795" x="5856288" y="4337050"/>
          <p14:tracePt t="20803" x="5826125" y="4321175"/>
          <p14:tracePt t="20811" x="5810250" y="4306888"/>
          <p14:tracePt t="20819" x="5780088" y="4292600"/>
          <p14:tracePt t="20827" x="5765800" y="4276725"/>
          <p14:tracePt t="20835" x="5749925" y="4262438"/>
          <p14:tracePt t="20843" x="5735638" y="4262438"/>
          <p14:tracePt t="20851" x="5721350" y="4246563"/>
          <p14:tracePt t="20859" x="5705475" y="4246563"/>
          <p14:tracePt t="20867" x="5691188" y="4232275"/>
          <p14:tracePt t="20875" x="5675313" y="4232275"/>
          <p14:tracePt t="20884" x="5661025" y="4216400"/>
          <p14:tracePt t="20900" x="5645150" y="4202113"/>
          <p14:tracePt t="20916" x="5630863" y="4202113"/>
          <p14:tracePt t="20932" x="5614988" y="4186238"/>
          <p14:tracePt t="20940" x="5600700" y="4186238"/>
          <p14:tracePt t="20965" x="5584825" y="4171950"/>
          <p14:tracePt t="20981" x="5570538" y="4171950"/>
          <p14:tracePt t="20997" x="5556250" y="4156075"/>
          <p14:tracePt t="21013" x="5540375" y="4156075"/>
          <p14:tracePt t="21029" x="5540375" y="4141788"/>
          <p14:tracePt t="21037" x="5526088" y="4141788"/>
          <p14:tracePt t="21063" x="5526088" y="4127500"/>
          <p14:tracePt t="21069" x="5510213" y="4127500"/>
          <p14:tracePt t="21102" x="5495925" y="4127500"/>
          <p14:tracePt t="21119" x="5480050" y="4127500"/>
          <p14:tracePt t="21126" x="5480050" y="4111625"/>
          <p14:tracePt t="21151" x="5465763" y="4111625"/>
          <p14:tracePt t="21175" x="5449888" y="4111625"/>
          <p14:tracePt t="21207" x="5435600" y="4111625"/>
          <p14:tracePt t="21224" x="5435600" y="4097338"/>
          <p14:tracePt t="21239" x="5419725" y="4097338"/>
          <p14:tracePt t="21442" x="5419725" y="4081463"/>
          <p14:tracePt t="21460" x="5405438" y="4067175"/>
          <p14:tracePt t="21473" x="5405438" y="4051300"/>
          <p14:tracePt t="21483" x="5389563" y="4037013"/>
          <p14:tracePt t="21498" x="5375275" y="4021138"/>
          <p14:tracePt t="21513" x="5375275" y="4006850"/>
          <p14:tracePt t="21537" x="5375275" y="39909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365" y="1083339"/>
            <a:ext cx="748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Point to the clock that shows 8 o’clock.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584" y="2412278"/>
            <a:ext cx="9632683" cy="317862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6C74645-8761-0A4A-9648-A44EE295F0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9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36"/>
    </mc:Choice>
    <mc:Fallback>
      <p:transition spd="slow" advTm="33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60" x="5375275" y="4006850"/>
          <p14:tracePt t="1067" x="5375275" y="4021138"/>
          <p14:tracePt t="1077" x="5375275" y="4051300"/>
          <p14:tracePt t="1083" x="5375275" y="4097338"/>
          <p14:tracePt t="1092" x="5389563" y="4127500"/>
          <p14:tracePt t="1099" x="5405438" y="4202113"/>
          <p14:tracePt t="1107" x="5435600" y="4292600"/>
          <p14:tracePt t="1116" x="5495925" y="4441825"/>
          <p14:tracePt t="1123" x="5526088" y="4546600"/>
          <p14:tracePt t="1131" x="5540375" y="4606925"/>
          <p14:tracePt t="1139" x="5584825" y="4727575"/>
          <p14:tracePt t="1147" x="5645150" y="4832350"/>
          <p14:tracePt t="1156" x="5691188" y="4922838"/>
          <p14:tracePt t="1164" x="5735638" y="5011738"/>
          <p14:tracePt t="1172" x="5780088" y="5102225"/>
          <p14:tracePt t="1180" x="5810250" y="5176838"/>
          <p14:tracePt t="1188" x="5856288" y="5237163"/>
          <p14:tracePt t="1196" x="5870575" y="5267325"/>
          <p14:tracePt t="1204" x="5900738" y="5311775"/>
          <p14:tracePt t="1212" x="5916613" y="5357813"/>
          <p14:tracePt t="1220" x="5945188" y="5387975"/>
          <p14:tracePt t="1229" x="5961063" y="5418138"/>
          <p14:tracePt t="1236" x="5975350" y="5446713"/>
          <p14:tracePt t="1244" x="5991225" y="5462588"/>
          <p14:tracePt t="1253" x="6005513" y="5492750"/>
          <p14:tracePt t="1261" x="6005513" y="5507038"/>
          <p14:tracePt t="1269" x="6021388" y="5522913"/>
          <p14:tracePt t="1277" x="6035675" y="5537200"/>
          <p14:tracePt t="1285" x="6051550" y="5567363"/>
          <p14:tracePt t="1294" x="6051550" y="5597525"/>
          <p14:tracePt t="1301" x="6065838" y="5611813"/>
          <p14:tracePt t="1309" x="6081713" y="5627688"/>
          <p14:tracePt t="1317" x="6081713" y="5657850"/>
          <p14:tracePt t="5090" x="6051550" y="5657850"/>
          <p14:tracePt t="5097" x="6005513" y="5657850"/>
          <p14:tracePt t="5105" x="5945188" y="5657850"/>
          <p14:tracePt t="5113" x="5870575" y="5657850"/>
          <p14:tracePt t="5121" x="5721350" y="5657850"/>
          <p14:tracePt t="5129" x="5614988" y="5641975"/>
          <p14:tracePt t="5137" x="5556250" y="5627688"/>
          <p14:tracePt t="5145" x="5375275" y="5581650"/>
          <p14:tracePt t="5153" x="5240338" y="5522913"/>
          <p14:tracePt t="5162" x="5119688" y="5446713"/>
          <p14:tracePt t="5169" x="4984750" y="5372100"/>
          <p14:tracePt t="5177" x="4924425" y="5327650"/>
          <p14:tracePt t="5186" x="4805363" y="5253038"/>
          <p14:tracePt t="5193" x="4684713" y="5162550"/>
          <p14:tracePt t="5202" x="4579938" y="5087938"/>
          <p14:tracePt t="5209" x="4489450" y="5011738"/>
          <p14:tracePt t="5218" x="4398963" y="4951413"/>
          <p14:tracePt t="5226" x="4324350" y="4876800"/>
          <p14:tracePt t="5234" x="4249738" y="4816475"/>
          <p14:tracePt t="5242" x="4173538" y="4772025"/>
          <p14:tracePt t="5250" x="4114800" y="4711700"/>
          <p14:tracePt t="5258" x="4054475" y="4667250"/>
          <p14:tracePt t="5266" x="4024313" y="4651375"/>
          <p14:tracePt t="5274" x="3978275" y="4622800"/>
          <p14:tracePt t="5283" x="3948113" y="4592638"/>
          <p14:tracePt t="5290" x="3889375" y="4546600"/>
          <p14:tracePt t="5299" x="3859213" y="4532313"/>
          <p14:tracePt t="5306" x="3813175" y="4486275"/>
          <p14:tracePt t="5315" x="3768725" y="4471988"/>
          <p14:tracePt t="5323" x="3738563" y="4441825"/>
          <p14:tracePt t="5331" x="3724275" y="4427538"/>
          <p14:tracePt t="5339" x="3694113" y="4411663"/>
          <p14:tracePt t="5347" x="3648075" y="4397375"/>
          <p14:tracePt t="5355" x="3617913" y="4381500"/>
          <p14:tracePt t="5363" x="3587750" y="4367213"/>
          <p14:tracePt t="5371" x="3559175" y="4351338"/>
          <p14:tracePt t="5379" x="3529013" y="4337050"/>
          <p14:tracePt t="5387" x="3498850" y="4337050"/>
          <p14:tracePt t="5396" x="3482975" y="4321175"/>
          <p14:tracePt t="5403" x="3452813" y="4321175"/>
          <p14:tracePt t="5412" x="3422650" y="4306888"/>
          <p14:tracePt t="5419" x="3408363" y="4292600"/>
          <p14:tracePt t="5429" x="3394075" y="4292600"/>
          <p14:tracePt t="5435" x="3363913" y="4292600"/>
          <p14:tracePt t="5445" x="3317875" y="4276725"/>
          <p14:tracePt t="5452" x="3303588" y="4276725"/>
          <p14:tracePt t="5461" x="3273425" y="4276725"/>
          <p14:tracePt t="5468" x="3227388" y="4262438"/>
          <p14:tracePt t="5478" x="3213100" y="4246563"/>
          <p14:tracePt t="5484" x="3168650" y="4232275"/>
          <p14:tracePt t="5494" x="3138488" y="4202113"/>
          <p14:tracePt t="5500" x="3108325" y="4171950"/>
          <p14:tracePt t="5511" x="3078163" y="4141788"/>
          <p14:tracePt t="5517" x="3062288" y="4111625"/>
          <p14:tracePt t="5528" x="3048000" y="4081463"/>
          <p14:tracePt t="5532" x="3033713" y="4051300"/>
          <p14:tracePt t="5545" x="3003550" y="4021138"/>
          <p14:tracePt t="5549" x="2973388" y="4006850"/>
          <p14:tracePt t="5561" x="2957513" y="3976688"/>
          <p14:tracePt t="5565" x="2927350" y="3962400"/>
          <p14:tracePt t="5578" x="2913063" y="3946525"/>
          <p14:tracePt t="5582" x="2913063" y="3932238"/>
          <p14:tracePt t="5595" x="2897188" y="3932238"/>
          <p14:tracePt t="5597" x="2897188" y="3916363"/>
          <p14:tracePt t="5611" x="2882900" y="3916363"/>
          <p14:tracePt t="5614" x="2882900" y="3902075"/>
          <p14:tracePt t="6162" x="2882900" y="3916363"/>
          <p14:tracePt t="6170" x="2882900" y="3932238"/>
          <p14:tracePt t="6179" x="2882900" y="3946525"/>
          <p14:tracePt t="6195" x="2882900" y="3962400"/>
          <p14:tracePt t="6219" x="2882900" y="3976688"/>
          <p14:tracePt t="6389" x="2882900" y="3946525"/>
          <p14:tracePt t="6396" x="2882900" y="3902075"/>
          <p14:tracePt t="6404" x="2882900" y="3856038"/>
          <p14:tracePt t="6412" x="2882900" y="3811588"/>
          <p14:tracePt t="6421" x="2868613" y="3767138"/>
          <p14:tracePt t="6429" x="2868613" y="3721100"/>
          <p14:tracePt t="6437" x="2868613" y="3690938"/>
          <p14:tracePt t="6445" x="2868613" y="3646488"/>
          <p14:tracePt t="6453" x="2852738" y="3602038"/>
          <p14:tracePt t="6461" x="2852738" y="3571875"/>
          <p14:tracePt t="6469" x="2838450" y="3541713"/>
          <p14:tracePt t="6477" x="2838450" y="3511550"/>
          <p14:tracePt t="6485" x="2838450" y="3497263"/>
          <p14:tracePt t="6493" x="2838450" y="3467100"/>
          <p14:tracePt t="6502" x="2838450" y="3451225"/>
          <p14:tracePt t="6509" x="2838450" y="3436938"/>
          <p14:tracePt t="6517" x="2838450" y="3421063"/>
          <p14:tracePt t="6526" x="2838450" y="3406775"/>
          <p14:tracePt t="6533" x="2838450" y="3376613"/>
          <p14:tracePt t="6550" x="2838450" y="3346450"/>
          <p14:tracePt t="6558" x="2838450" y="3332163"/>
          <p14:tracePt t="6566" x="2838450" y="3316288"/>
          <p14:tracePt t="6582" x="2838450" y="3302000"/>
          <p14:tracePt t="6590" x="2838450" y="3286125"/>
          <p14:tracePt t="6606" x="2838450" y="3271838"/>
          <p14:tracePt t="6639" x="2838450" y="3255963"/>
          <p14:tracePt t="6704" x="2838450" y="3241675"/>
          <p14:tracePt t="6713" x="2838450" y="3225800"/>
          <p14:tracePt t="6721" x="2838450" y="3195638"/>
          <p14:tracePt t="6727" x="2852738" y="3181350"/>
          <p14:tracePt t="6735" x="2852738" y="3167063"/>
          <p14:tracePt t="6744" x="2852738" y="3151188"/>
          <p14:tracePt t="6752" x="2868613" y="3121025"/>
          <p14:tracePt t="6760" x="2868613" y="3106738"/>
          <p14:tracePt t="6767" x="2868613" y="3090863"/>
          <p14:tracePt t="6792" x="2868613" y="3076575"/>
          <p14:tracePt t="6897" x="2882900" y="3060700"/>
          <p14:tracePt t="6905" x="2882900" y="3046413"/>
          <p14:tracePt t="6922" x="2882900" y="3030538"/>
          <p14:tracePt t="6929" x="2897188" y="3030538"/>
          <p14:tracePt t="6937" x="2897188" y="3016250"/>
          <p14:tracePt t="6945" x="2913063" y="3016250"/>
          <p14:tracePt t="6971" x="2913063" y="3001963"/>
          <p14:tracePt t="6980" x="2927350" y="3001963"/>
          <p14:tracePt t="9118" x="2943225" y="3001963"/>
          <p14:tracePt t="9125" x="2973388" y="3001963"/>
          <p14:tracePt t="9133" x="2987675" y="2986088"/>
          <p14:tracePt t="9141" x="3003550" y="2971800"/>
          <p14:tracePt t="9149" x="3048000" y="2971800"/>
          <p14:tracePt t="9158" x="3062288" y="2941638"/>
          <p14:tracePt t="9165" x="3092450" y="2925763"/>
          <p14:tracePt t="9173" x="3138488" y="2911475"/>
          <p14:tracePt t="9181" x="3182938" y="2895600"/>
          <p14:tracePt t="9189" x="3227388" y="2867025"/>
          <p14:tracePt t="9197" x="3273425" y="2851150"/>
          <p14:tracePt t="9205" x="3303588" y="2836863"/>
          <p14:tracePt t="9213" x="3363913" y="2820988"/>
          <p14:tracePt t="9222" x="3408363" y="2790825"/>
          <p14:tracePt t="9229" x="3452813" y="2790825"/>
          <p14:tracePt t="9238" x="3513138" y="2776538"/>
          <p14:tracePt t="9246" x="3573463" y="2776538"/>
          <p14:tracePt t="9254" x="3648075" y="2776538"/>
          <p14:tracePt t="9262" x="3724275" y="2776538"/>
          <p14:tracePt t="9270" x="3813175" y="2776538"/>
          <p14:tracePt t="9279" x="3889375" y="2776538"/>
          <p14:tracePt t="9286" x="3978275" y="2820988"/>
          <p14:tracePt t="9294" x="4129088" y="2867025"/>
          <p14:tracePt t="9302" x="4249738" y="2925763"/>
          <p14:tracePt t="9311" x="4368800" y="2986088"/>
          <p14:tracePt t="9319" x="4489450" y="3046413"/>
          <p14:tracePt t="9328" x="4624388" y="3121025"/>
          <p14:tracePt t="9335" x="4684713" y="3167063"/>
          <p14:tracePt t="9344" x="4864100" y="3316288"/>
          <p14:tracePt t="9351" x="4924425" y="3376613"/>
          <p14:tracePt t="9361" x="5029200" y="3467100"/>
          <p14:tracePt t="9367" x="5119688" y="3541713"/>
          <p14:tracePt t="9378" x="5195888" y="3616325"/>
          <p14:tracePt t="9383" x="5210175" y="3646488"/>
          <p14:tracePt t="9394" x="5270500" y="3690938"/>
          <p14:tracePt t="9399" x="5300663" y="3736975"/>
          <p14:tracePt t="9411" x="5330825" y="3781425"/>
          <p14:tracePt t="9415" x="5345113" y="3797300"/>
          <p14:tracePt t="9428" x="5360988" y="3811588"/>
          <p14:tracePt t="9431" x="5375275" y="3827463"/>
          <p14:tracePt t="9445" x="5389563" y="3841750"/>
          <p14:tracePt t="9448" x="5405438" y="3856038"/>
          <p14:tracePt t="9461" x="5419725" y="3871913"/>
          <p14:tracePt t="9464" x="5435600" y="3886200"/>
          <p14:tracePt t="9478" x="5449888" y="3886200"/>
          <p14:tracePt t="9481" x="5465763" y="3902075"/>
          <p14:tracePt t="9494" x="5480050" y="3902075"/>
          <p14:tracePt t="9496" x="5495925" y="3916363"/>
          <p14:tracePt t="9512" x="5510213" y="3916363"/>
          <p14:tracePt t="9517" x="5526088" y="3916363"/>
          <p14:tracePt t="9528" x="5540375" y="3916363"/>
          <p14:tracePt t="9531" x="5570538" y="3916363"/>
          <p14:tracePt t="9545" x="5584825" y="3902075"/>
          <p14:tracePt t="9550" x="5614988" y="3871913"/>
          <p14:tracePt t="9561" x="5645150" y="3856038"/>
          <p14:tracePt t="9561" x="5675313" y="3827463"/>
          <p14:tracePt t="9569" x="5705475" y="3797300"/>
          <p14:tracePt t="9578" x="5721350" y="3767138"/>
          <p14:tracePt t="9585" x="5749925" y="3721100"/>
          <p14:tracePt t="9594" x="5780088" y="3676650"/>
          <p14:tracePt t="9601" x="5810250" y="3646488"/>
          <p14:tracePt t="9611" x="5826125" y="3616325"/>
          <p14:tracePt t="9618" x="5856288" y="3556000"/>
          <p14:tracePt t="9628" x="5870575" y="3541713"/>
          <p14:tracePt t="9634" x="5886450" y="3511550"/>
          <p14:tracePt t="9645" x="5900738" y="3481388"/>
          <p14:tracePt t="9650" x="5900738" y="3451225"/>
          <p14:tracePt t="9661" x="5916613" y="3436938"/>
          <p14:tracePt t="9665" x="5916613" y="3421063"/>
          <p14:tracePt t="9678" x="5916613" y="3406775"/>
          <p14:tracePt t="9682" x="5930900" y="3390900"/>
          <p14:tracePt t="10014" x="5930900" y="3376613"/>
          <p14:tracePt t="10022" x="5945188" y="3360738"/>
          <p14:tracePt t="10029" x="5961063" y="3332163"/>
          <p14:tracePt t="10037" x="5975350" y="3302000"/>
          <p14:tracePt t="10046" x="6005513" y="3255963"/>
          <p14:tracePt t="10053" x="6035675" y="3211513"/>
          <p14:tracePt t="10062" x="6065838" y="3167063"/>
          <p14:tracePt t="10069" x="6110288" y="3121025"/>
          <p14:tracePt t="10078" x="6140450" y="3076575"/>
          <p14:tracePt t="10085" x="6186488" y="3030538"/>
          <p14:tracePt t="10093" x="6230938" y="2986088"/>
          <p14:tracePt t="10101" x="6275388" y="2941638"/>
          <p14:tracePt t="10110" x="6305550" y="2895600"/>
          <p14:tracePt t="10118" x="6351588" y="2851150"/>
          <p14:tracePt t="10126" x="6411913" y="2806700"/>
          <p14:tracePt t="10134" x="6456363" y="2760663"/>
          <p14:tracePt t="10142" x="6516688" y="2716213"/>
          <p14:tracePt t="10150" x="6577013" y="2671763"/>
          <p14:tracePt t="10158" x="6635750" y="2641600"/>
          <p14:tracePt t="10166" x="6696075" y="2611438"/>
          <p14:tracePt t="10174" x="6756400" y="2581275"/>
          <p14:tracePt t="10182" x="6816725" y="2551113"/>
          <p14:tracePt t="10190" x="6877050" y="2536825"/>
          <p14:tracePt t="10198" x="6937375" y="2506663"/>
          <p14:tracePt t="10207" x="6996113" y="2490788"/>
          <p14:tracePt t="10215" x="7072313" y="2476500"/>
          <p14:tracePt t="10223" x="7132638" y="2460625"/>
          <p14:tracePt t="10231" x="7191375" y="2460625"/>
          <p14:tracePt t="10239" x="7267575" y="2446338"/>
          <p14:tracePt t="10248" x="7327900" y="2446338"/>
          <p14:tracePt t="10255" x="7386638" y="2430463"/>
          <p14:tracePt t="10264" x="7462838" y="2430463"/>
          <p14:tracePt t="10271" x="7523163" y="2430463"/>
          <p14:tracePt t="10281" x="7597775" y="2430463"/>
          <p14:tracePt t="10288" x="7672388" y="2430463"/>
          <p14:tracePt t="10297" x="7747000" y="2430463"/>
          <p14:tracePt t="10304" x="7837488" y="2430463"/>
          <p14:tracePt t="10315" x="7927975" y="2430463"/>
          <p14:tracePt t="10321" x="8018463" y="2430463"/>
          <p14:tracePt t="10331" x="8107363" y="2430463"/>
          <p14:tracePt t="10336" x="8197850" y="2430463"/>
          <p14:tracePt t="10348" x="8302625" y="2430463"/>
          <p14:tracePt t="10352" x="8378825" y="2430463"/>
          <p14:tracePt t="10364" x="8467725" y="2446338"/>
          <p14:tracePt t="10368" x="8543925" y="2476500"/>
          <p14:tracePt t="10381" x="8618538" y="2506663"/>
          <p14:tracePt t="10384" x="8678863" y="2520950"/>
          <p14:tracePt t="10398" x="8739188" y="2565400"/>
          <p14:tracePt t="10402" x="8783638" y="2595563"/>
          <p14:tracePt t="10414" x="8828088" y="2641600"/>
          <p14:tracePt t="10416" x="8874125" y="2686050"/>
          <p14:tracePt t="10431" x="8904288" y="2730500"/>
          <p14:tracePt t="10434" x="8948738" y="2776538"/>
          <p14:tracePt t="10448" x="8978900" y="2820988"/>
          <p14:tracePt t="10452" x="9009063" y="2881313"/>
          <p14:tracePt t="10464" x="9023350" y="2925763"/>
          <p14:tracePt t="10467" x="9053513" y="2955925"/>
          <p14:tracePt t="10481" x="9083675" y="3030538"/>
          <p14:tracePt t="10484" x="9099550" y="3076575"/>
          <p14:tracePt t="10498" x="9113838" y="3090863"/>
          <p14:tracePt t="10500" x="9129713" y="3136900"/>
          <p14:tracePt t="10514" x="9144000" y="3167063"/>
          <p14:tracePt t="10515" x="9144000" y="3195638"/>
          <p14:tracePt t="10521" x="9158288" y="3211513"/>
          <p14:tracePt t="10531" x="9174163" y="3241675"/>
          <p14:tracePt t="10538" x="9174163" y="3255963"/>
          <p14:tracePt t="10547" x="9188450" y="3271838"/>
          <p14:tracePt t="10561" x="9204325" y="3286125"/>
          <p14:tracePt t="10578" x="9204325" y="3302000"/>
          <p14:tracePt t="10587" x="9204325" y="3316288"/>
          <p14:tracePt t="10602" x="9204325" y="3332163"/>
          <p14:tracePt t="10619" x="9218613" y="3346450"/>
          <p14:tracePt t="10635" x="9218613" y="3360738"/>
          <p14:tracePt t="10642" x="9218613" y="3376613"/>
          <p14:tracePt t="10658" x="9218613" y="3390900"/>
          <p14:tracePt t="10675" x="9218613" y="3406775"/>
          <p14:tracePt t="10683" x="9218613" y="3421063"/>
          <p14:tracePt t="10691" x="9218613" y="3436938"/>
          <p14:tracePt t="10707" x="9218613" y="3451225"/>
          <p14:tracePt t="10716" x="9218613" y="3467100"/>
          <p14:tracePt t="10740" x="9218613" y="3481388"/>
          <p14:tracePt t="11515" x="9218613" y="3497263"/>
          <p14:tracePt t="11523" x="9218613" y="3525838"/>
          <p14:tracePt t="11531" x="9218613" y="3541713"/>
          <p14:tracePt t="11539" x="9218613" y="3571875"/>
          <p14:tracePt t="11546" x="9218613" y="3602038"/>
          <p14:tracePt t="11555" x="9218613" y="3646488"/>
          <p14:tracePt t="11562" x="9218613" y="3676650"/>
          <p14:tracePt t="11571" x="9218613" y="3706813"/>
          <p14:tracePt t="11579" x="9218613" y="3751263"/>
          <p14:tracePt t="11587" x="9218613" y="3781425"/>
          <p14:tracePt t="11595" x="9218613" y="3811588"/>
          <p14:tracePt t="11603" x="9234488" y="3841750"/>
          <p14:tracePt t="11611" x="9248775" y="3871913"/>
          <p14:tracePt t="11619" x="9248775" y="3886200"/>
          <p14:tracePt t="11627" x="9248775" y="3902075"/>
          <p14:tracePt t="11635" x="9264650" y="3932238"/>
          <p14:tracePt t="11643" x="9264650" y="3946525"/>
          <p14:tracePt t="11652" x="9264650" y="3962400"/>
          <p14:tracePt t="11668" x="9278938" y="3976688"/>
          <p14:tracePt t="11676" x="9278938" y="3990975"/>
          <p14:tracePt t="11684" x="9278938" y="4006850"/>
          <p14:tracePt t="11700" x="9278938" y="4021138"/>
          <p14:tracePt t="11708" x="9278938" y="4037013"/>
          <p14:tracePt t="11716" x="9278938" y="4051300"/>
          <p14:tracePt t="11724" x="9278938" y="4067175"/>
          <p14:tracePt t="11732" x="9278938" y="4081463"/>
          <p14:tracePt t="11740" x="9278938" y="4097338"/>
          <p14:tracePt t="11757" x="9278938" y="4111625"/>
          <p14:tracePt t="11765" x="9278938" y="4127500"/>
          <p14:tracePt t="11790" x="9278938" y="4141788"/>
          <p14:tracePt t="11814" x="9278938" y="4156075"/>
          <p14:tracePt t="14477" x="9294813" y="4141788"/>
          <p14:tracePt t="14493" x="9309100" y="4141788"/>
          <p14:tracePt t="14501" x="9323388" y="4141788"/>
          <p14:tracePt t="14518" x="9339263" y="4127500"/>
          <p14:tracePt t="14525" x="9353550" y="4127500"/>
          <p14:tracePt t="14542" x="9369425" y="4127500"/>
          <p14:tracePt t="14550" x="9383713" y="4111625"/>
          <p14:tracePt t="14558" x="9399588" y="4111625"/>
          <p14:tracePt t="14565" x="9413875" y="4111625"/>
          <p14:tracePt t="14582" x="9429750" y="4097338"/>
          <p14:tracePt t="14590" x="9444038" y="4097338"/>
          <p14:tracePt t="14606" x="9459913" y="4097338"/>
          <p14:tracePt t="14615" x="9474200" y="4097338"/>
          <p14:tracePt t="14632" x="9490075" y="4097338"/>
          <p14:tracePt t="14647" x="9504363" y="4097338"/>
          <p14:tracePt t="14656" x="9518650" y="4081463"/>
          <p14:tracePt t="14671" x="9534525" y="4081463"/>
          <p14:tracePt t="14679" x="9548813" y="4081463"/>
          <p14:tracePt t="14687" x="9548813" y="4067175"/>
          <p14:tracePt t="14695" x="9564688" y="4067175"/>
          <p14:tracePt t="14711" x="9578975" y="4067175"/>
          <p14:tracePt t="14720" x="9594850" y="4051300"/>
          <p14:tracePt t="14735" x="9594850" y="4037013"/>
          <p14:tracePt t="14744" x="9609138" y="4037013"/>
          <p14:tracePt t="14768" x="9625013" y="4021138"/>
          <p14:tracePt t="14841" x="9639300" y="4021138"/>
          <p14:tracePt t="14850" x="9639300" y="4006850"/>
          <p14:tracePt t="14872" x="9655175" y="4006850"/>
          <p14:tracePt t="14882" x="9655175" y="3990975"/>
          <p14:tracePt t="14899" x="9669463" y="3990975"/>
          <p14:tracePt t="14913" x="9669463" y="3976688"/>
          <p14:tracePt t="14922" x="9683750" y="3976688"/>
          <p14:tracePt t="14929" x="9683750" y="3962400"/>
          <p14:tracePt t="14946" x="9699625" y="3962400"/>
          <p14:tracePt t="14961" x="9713913" y="3946525"/>
          <p14:tracePt t="14978" x="9729788" y="3946525"/>
          <p14:tracePt t="14993" x="9729788" y="3932238"/>
          <p14:tracePt t="15001" x="9744075" y="3932238"/>
          <p14:tracePt t="15010" x="9759950" y="3932238"/>
          <p14:tracePt t="15018" x="9774238" y="3932238"/>
          <p14:tracePt t="15026" x="9774238" y="3916363"/>
          <p14:tracePt t="15033" x="9790113" y="3916363"/>
          <p14:tracePt t="15042" x="9804400" y="3902075"/>
          <p14:tracePt t="15058" x="9820275" y="3902075"/>
          <p14:tracePt t="15066" x="9820275" y="3886200"/>
          <p14:tracePt t="15075" x="9834563" y="3886200"/>
          <p14:tracePt t="15082" x="9850438" y="3886200"/>
          <p14:tracePt t="15090" x="9850438" y="3871913"/>
          <p14:tracePt t="15098" x="9864725" y="3871913"/>
          <p14:tracePt t="15107" x="9864725" y="3856038"/>
          <p14:tracePt t="15115" x="9879013" y="3856038"/>
          <p14:tracePt t="15131" x="9894888" y="3841750"/>
          <p14:tracePt t="15156" x="9909175" y="3841750"/>
          <p14:tracePt t="15171" x="9925050" y="3841750"/>
          <p14:tracePt t="15179" x="9925050" y="3827463"/>
          <p14:tracePt t="15205" x="9939338" y="3827463"/>
          <p14:tracePt t="15286" x="9955213" y="3827463"/>
          <p14:tracePt t="15318" x="9969500" y="3827463"/>
          <p14:tracePt t="15325" x="9969500" y="3811588"/>
          <p14:tracePt t="15332" x="9985375" y="3811588"/>
          <p14:tracePt t="15349" x="9999663" y="3811588"/>
          <p14:tracePt t="15357" x="10015538" y="3797300"/>
          <p14:tracePt t="15374" x="10029825" y="3797300"/>
          <p14:tracePt t="15381" x="10044113" y="3797300"/>
          <p14:tracePt t="15389" x="10059988" y="3781425"/>
          <p14:tracePt t="15405" x="10074275" y="3781425"/>
          <p14:tracePt t="15430" x="10090150" y="3767138"/>
          <p14:tracePt t="15446" x="10104438" y="3767138"/>
          <p14:tracePt t="18754" x="10090150" y="3767138"/>
          <p14:tracePt t="18761" x="10044113" y="3767138"/>
          <p14:tracePt t="18770" x="9955213" y="3797300"/>
          <p14:tracePt t="18777" x="9834563" y="3827463"/>
          <p14:tracePt t="18786" x="9683750" y="3856038"/>
          <p14:tracePt t="18793" x="9504363" y="3886200"/>
          <p14:tracePt t="18802" x="9294813" y="3932238"/>
          <p14:tracePt t="18809" x="9083675" y="3962400"/>
          <p14:tracePt t="18817" x="8874125" y="3976688"/>
          <p14:tracePt t="18826" x="8648700" y="3990975"/>
          <p14:tracePt t="18833" x="8408988" y="4006850"/>
          <p14:tracePt t="18841" x="8197850" y="4021138"/>
          <p14:tracePt t="18850" x="8002588" y="4021138"/>
          <p14:tracePt t="18857" x="7807325" y="4021138"/>
          <p14:tracePt t="18866" x="7627938" y="4021138"/>
          <p14:tracePt t="18874" x="7551738" y="4021138"/>
          <p14:tracePt t="18882" x="7402513" y="4021138"/>
          <p14:tracePt t="18890" x="7267575" y="4021138"/>
          <p14:tracePt t="18898" x="7146925" y="4021138"/>
          <p14:tracePt t="18906" x="7072313" y="4006850"/>
          <p14:tracePt t="18915" x="7026275" y="3990975"/>
          <p14:tracePt t="18922" x="6907213" y="3962400"/>
          <p14:tracePt t="18930" x="6891338" y="3946525"/>
          <p14:tracePt t="18938" x="6846888" y="3932238"/>
          <p14:tracePt t="18947" x="6802438" y="3916363"/>
          <p14:tracePt t="19166" x="6786563" y="3916363"/>
          <p14:tracePt t="19173" x="6772275" y="3916363"/>
          <p14:tracePt t="19182" x="6742113" y="3932238"/>
          <p14:tracePt t="19188" x="6711950" y="3946525"/>
          <p14:tracePt t="19197" x="6681788" y="3976688"/>
          <p14:tracePt t="19204" x="6665913" y="3990975"/>
          <p14:tracePt t="19213" x="6607175" y="4006850"/>
          <p14:tracePt t="19221" x="6561138" y="4037013"/>
          <p14:tracePt t="19229" x="6530975" y="4051300"/>
          <p14:tracePt t="19237" x="6456363" y="4081463"/>
          <p14:tracePt t="19245" x="6411913" y="4097338"/>
          <p14:tracePt t="19253" x="6365875" y="4111625"/>
          <p14:tracePt t="19261" x="6351588" y="4111625"/>
          <p14:tracePt t="19270" x="6305550" y="4111625"/>
          <p14:tracePt t="19278" x="6275388" y="4111625"/>
          <p14:tracePt t="19287" x="6246813" y="4111625"/>
          <p14:tracePt t="19294" x="6216650" y="4111625"/>
          <p14:tracePt t="19302" x="6186488" y="4111625"/>
          <p14:tracePt t="19310" x="6170613" y="4111625"/>
          <p14:tracePt t="19319" x="6156325" y="4111625"/>
          <p14:tracePt t="19326" x="6140450" y="4111625"/>
          <p14:tracePt t="19342" x="6126163" y="4111625"/>
          <p14:tracePt t="19366" x="6110288" y="4111625"/>
          <p14:tracePt t="19382" x="6096000" y="4111625"/>
          <p14:tracePt t="19390" x="6096000" y="4127500"/>
          <p14:tracePt t="19398" x="6081713" y="4127500"/>
          <p14:tracePt t="19406" x="6065838" y="4141788"/>
          <p14:tracePt t="19414" x="6051550" y="4141788"/>
          <p14:tracePt t="19422" x="6035675" y="4156075"/>
          <p14:tracePt t="19431" x="6021388" y="4171950"/>
          <p14:tracePt t="19439" x="5991225" y="4186238"/>
          <p14:tracePt t="19447" x="5975350" y="4202113"/>
          <p14:tracePt t="19455" x="5961063" y="4216400"/>
          <p14:tracePt t="19463" x="5945188" y="4232275"/>
          <p14:tracePt t="19471" x="5945188" y="4246563"/>
          <p14:tracePt t="19479" x="5930900" y="4246563"/>
          <p14:tracePt t="19504" x="5916613" y="4262438"/>
          <p14:tracePt t="19706" x="5930900" y="4262438"/>
          <p14:tracePt t="19721" x="5945188" y="4262438"/>
          <p14:tracePt t="19729" x="5945188" y="4246563"/>
          <p14:tracePt t="19738" x="5961063" y="4246563"/>
          <p14:tracePt t="19754" x="5975350" y="4246563"/>
          <p14:tracePt t="19771" x="5991225" y="4246563"/>
          <p14:tracePt t="19778" x="6005513" y="4246563"/>
          <p14:tracePt t="19787" x="6005513" y="4232275"/>
          <p14:tracePt t="19794" x="6021388" y="4232275"/>
          <p14:tracePt t="19803" x="6035675" y="4232275"/>
          <p14:tracePt t="19810" x="6051550" y="4232275"/>
          <p14:tracePt t="19820" x="6065838" y="4216400"/>
          <p14:tracePt t="19838" x="6081713" y="4216400"/>
          <p14:tracePt t="19843" x="6096000" y="4216400"/>
          <p14:tracePt t="19851" x="6110288" y="4216400"/>
          <p14:tracePt t="19867" x="6126163" y="4216400"/>
          <p14:tracePt t="19876" x="6140450" y="4216400"/>
          <p14:tracePt t="19883" x="6156325" y="4216400"/>
          <p14:tracePt t="19891" x="6170613" y="4216400"/>
          <p14:tracePt t="19899" x="6186488" y="4216400"/>
          <p14:tracePt t="19907" x="6200775" y="4216400"/>
          <p14:tracePt t="19923" x="6216650" y="4216400"/>
          <p14:tracePt t="19931" x="6230938" y="4216400"/>
          <p14:tracePt t="19940" x="6246813" y="4216400"/>
          <p14:tracePt t="19948" x="6261100" y="4216400"/>
          <p14:tracePt t="19955" x="6275388" y="4216400"/>
          <p14:tracePt t="19964" x="6291263" y="4216400"/>
          <p14:tracePt t="19972" x="6305550" y="4216400"/>
          <p14:tracePt t="19980" x="6321425" y="4216400"/>
          <p14:tracePt t="19988" x="6335713" y="4216400"/>
          <p14:tracePt t="19996" x="6351588" y="4216400"/>
          <p14:tracePt t="20004" x="6365875" y="4216400"/>
          <p14:tracePt t="20012" x="6381750" y="4202113"/>
          <p14:tracePt t="20028" x="6396038" y="4202113"/>
          <p14:tracePt t="20036" x="6411913" y="4202113"/>
          <p14:tracePt t="20044" x="6426200" y="4202113"/>
          <p14:tracePt t="20061" x="6442075" y="4202113"/>
          <p14:tracePt t="20071" x="6456363" y="4202113"/>
          <p14:tracePt t="20087" x="6470650" y="4202113"/>
          <p14:tracePt t="20093" x="6486525" y="4202113"/>
          <p14:tracePt t="20101" x="6500813" y="4202113"/>
          <p14:tracePt t="20110" x="6516688" y="4202113"/>
          <p14:tracePt t="20117" x="6530975" y="4202113"/>
          <p14:tracePt t="20125" x="6546850" y="4202113"/>
          <p14:tracePt t="20133" x="6561138" y="4202113"/>
          <p14:tracePt t="20141" x="6591300" y="4202113"/>
          <p14:tracePt t="20149" x="6607175" y="4202113"/>
          <p14:tracePt t="20157" x="6635750" y="4216400"/>
          <p14:tracePt t="20165" x="6651625" y="4216400"/>
          <p14:tracePt t="20173" x="6681788" y="4216400"/>
          <p14:tracePt t="20181" x="6696075" y="4216400"/>
          <p14:tracePt t="20189" x="6726238" y="4216400"/>
          <p14:tracePt t="20198" x="6756400" y="4216400"/>
          <p14:tracePt t="20206" x="6772275" y="4216400"/>
          <p14:tracePt t="20213" x="6786563" y="4216400"/>
          <p14:tracePt t="20222" x="6816725" y="4216400"/>
          <p14:tracePt t="20230" x="6831013" y="4216400"/>
          <p14:tracePt t="20240" x="6846888" y="4216400"/>
          <p14:tracePt t="20246" x="6861175" y="4216400"/>
          <p14:tracePt t="20255" x="6891338" y="4216400"/>
          <p14:tracePt t="20262" x="6907213" y="4216400"/>
          <p14:tracePt t="20279" x="6921500" y="4216400"/>
          <p14:tracePt t="20288" x="6937375" y="4216400"/>
          <p14:tracePt t="20303" x="6951663" y="4216400"/>
          <p14:tracePt t="20336" x="6967538" y="4216400"/>
          <p14:tracePt t="23185" x="6937375" y="4216400"/>
          <p14:tracePt t="23192" x="6861175" y="4246563"/>
          <p14:tracePt t="23200" x="6756400" y="4276725"/>
          <p14:tracePt t="23207" x="6651625" y="4321175"/>
          <p14:tracePt t="23216" x="6516688" y="4351338"/>
          <p14:tracePt t="23223" x="6335713" y="4397375"/>
          <p14:tracePt t="23232" x="6140450" y="4427538"/>
          <p14:tracePt t="23239" x="5916613" y="4471988"/>
          <p14:tracePt t="23248" x="5705475" y="4471988"/>
          <p14:tracePt t="23256" x="5480050" y="4486275"/>
          <p14:tracePt t="23264" x="5254625" y="4486275"/>
          <p14:tracePt t="23272" x="5045075" y="4486275"/>
          <p14:tracePt t="23280" x="4849813" y="4441825"/>
          <p14:tracePt t="23289" x="4654550" y="4381500"/>
          <p14:tracePt t="23296" x="4445000" y="4306888"/>
          <p14:tracePt t="23304" x="4264025" y="4216400"/>
          <p14:tracePt t="23313" x="4189413" y="4186238"/>
          <p14:tracePt t="23320" x="4038600" y="4127500"/>
          <p14:tracePt t="23328" x="3903663" y="4081463"/>
          <p14:tracePt t="23337" x="3783013" y="4051300"/>
          <p14:tracePt t="23345" x="3678238" y="4021138"/>
          <p14:tracePt t="23353" x="3603625" y="4021138"/>
          <p14:tracePt t="23361" x="3573463" y="4021138"/>
          <p14:tracePt t="23369" x="3513138" y="4006850"/>
          <p14:tracePt t="23378" x="3468688" y="4006850"/>
          <p14:tracePt t="23385" x="3422650" y="4006850"/>
          <p14:tracePt t="23393" x="3394075" y="4006850"/>
          <p14:tracePt t="23401" x="3378200" y="4006850"/>
          <p14:tracePt t="23409" x="3363913" y="4006850"/>
          <p14:tracePt t="23425" x="3348038" y="4006850"/>
          <p14:tracePt t="23434" x="3333750" y="3990975"/>
          <p14:tracePt t="23450" x="3333750" y="3976688"/>
          <p14:tracePt t="23458" x="3317875" y="3976688"/>
          <p14:tracePt t="23466" x="3303588" y="3962400"/>
          <p14:tracePt t="23474" x="3273425" y="3946525"/>
          <p14:tracePt t="23482" x="3243263" y="3946525"/>
          <p14:tracePt t="23490" x="3213100" y="3946525"/>
          <p14:tracePt t="23498" x="3168650" y="3932238"/>
          <p14:tracePt t="23507" x="3108325" y="3932238"/>
          <p14:tracePt t="23514" x="3062288" y="3932238"/>
          <p14:tracePt t="23522" x="3048000" y="3932238"/>
          <p14:tracePt t="23530" x="3003550" y="3932238"/>
          <p14:tracePt t="23539" x="2927350" y="3932238"/>
          <p14:tracePt t="23546" x="2882900" y="3932238"/>
          <p14:tracePt t="23555" x="2868613" y="3946525"/>
          <p14:tracePt t="23563" x="2838450" y="3946525"/>
          <p14:tracePt t="23571" x="2808288" y="3962400"/>
          <p14:tracePt t="23579" x="2778125" y="3962400"/>
          <p14:tracePt t="23587" x="2762250" y="3976688"/>
          <p14:tracePt t="23595" x="2747963" y="3976688"/>
          <p14:tracePt t="23603" x="2747963" y="3990975"/>
          <p14:tracePt t="23619" x="2732088" y="3990975"/>
          <p14:tracePt t="23669" x="2747963" y="3990975"/>
          <p14:tracePt t="23685" x="2762250" y="3990975"/>
          <p14:tracePt t="23701" x="2778125" y="3990975"/>
          <p14:tracePt t="23709" x="2792413" y="3990975"/>
          <p14:tracePt t="23717" x="2792413" y="4006850"/>
          <p14:tracePt t="23724" x="2808288" y="4006850"/>
          <p14:tracePt t="23741" x="2822575" y="4021138"/>
          <p14:tracePt t="23773" x="2838450" y="4037013"/>
          <p14:tracePt t="23806" x="2838450" y="4051300"/>
          <p14:tracePt t="23839" x="2838450" y="4067175"/>
          <p14:tracePt t="24298" x="2822575" y="4067175"/>
          <p14:tracePt t="24307" x="2808288" y="4067175"/>
          <p14:tracePt t="24314" x="2792413" y="4067175"/>
          <p14:tracePt t="24322" x="2778125" y="4081463"/>
          <p14:tracePt t="24330" x="2762250" y="4081463"/>
          <p14:tracePt t="24339" x="2762250" y="4097338"/>
          <p14:tracePt t="24345" x="2747963" y="4097338"/>
          <p14:tracePt t="24353" x="2717800" y="4111625"/>
          <p14:tracePt t="24362" x="2701925" y="4127500"/>
          <p14:tracePt t="24370" x="2687638" y="4127500"/>
          <p14:tracePt t="24378" x="2673350" y="4141788"/>
          <p14:tracePt t="24386" x="2657475" y="4156075"/>
          <p14:tracePt t="24394" x="2643188" y="4156075"/>
          <p14:tracePt t="24402" x="2627313" y="4171950"/>
          <p14:tracePt t="24411" x="2613025" y="4171950"/>
          <p14:tracePt t="24426" x="2597150" y="4186238"/>
          <p14:tracePt t="24434" x="2582863" y="4186238"/>
          <p14:tracePt t="24451" x="2566988" y="4202113"/>
          <p14:tracePt t="24459" x="2552700" y="4202113"/>
          <p14:tracePt t="24484" x="2536825" y="4216400"/>
          <p14:tracePt t="24500" x="2522538" y="4216400"/>
          <p14:tracePt t="24508" x="2522538" y="4232275"/>
          <p14:tracePt t="24515" x="2508250" y="4232275"/>
          <p14:tracePt t="24523" x="2492375" y="4246563"/>
          <p14:tracePt t="24540" x="2478088" y="4262438"/>
          <p14:tracePt t="24548" x="2462213" y="4262438"/>
          <p14:tracePt t="24556" x="2462213" y="4276725"/>
          <p14:tracePt t="24564" x="2447925" y="4292600"/>
          <p14:tracePt t="24573" x="2432050" y="4292600"/>
          <p14:tracePt t="24580" x="2417763" y="4306888"/>
          <p14:tracePt t="24588" x="2417763" y="4321175"/>
          <p14:tracePt t="24596" x="2401888" y="4337050"/>
          <p14:tracePt t="24604" x="2387600" y="4351338"/>
          <p14:tracePt t="24613" x="2357438" y="4367213"/>
          <p14:tracePt t="24620" x="2341563" y="4381500"/>
          <p14:tracePt t="24629" x="2327275" y="4397375"/>
          <p14:tracePt t="24636" x="2297113" y="4427538"/>
          <p14:tracePt t="24645" x="2282825" y="4427538"/>
          <p14:tracePt t="24652" x="2266950" y="4441825"/>
          <p14:tracePt t="24661" x="2252663" y="4457700"/>
          <p14:tracePt t="24668" x="2236788" y="4471988"/>
          <p14:tracePt t="24677" x="2222500" y="4471988"/>
          <p14:tracePt t="24685" x="2192338" y="4486275"/>
          <p14:tracePt t="24701" x="2176463" y="4502150"/>
          <p14:tracePt t="24709" x="2162175" y="4502150"/>
          <p14:tracePt t="24717" x="2147888" y="4502150"/>
          <p14:tracePt t="24733" x="2132013" y="4516438"/>
          <p14:tracePt t="24741" x="2117725" y="4516438"/>
          <p14:tracePt t="24757" x="2101850" y="4516438"/>
          <p14:tracePt t="24774" x="2087563" y="4532313"/>
          <p14:tracePt t="24790" x="2071688" y="4532313"/>
          <p14:tracePt t="24807" x="2057400" y="4532313"/>
          <p14:tracePt t="24815" x="2057400" y="4546600"/>
          <p14:tracePt t="24822" x="2041525" y="4546600"/>
          <p14:tracePt t="24841" x="2027238" y="4562475"/>
          <p14:tracePt t="24854" x="2011363" y="4562475"/>
          <p14:tracePt t="24863" x="2011363" y="4576763"/>
          <p14:tracePt t="24871" x="1997075" y="4576763"/>
          <p14:tracePt t="24879" x="1997075" y="4592638"/>
          <p14:tracePt t="24895" x="1981200" y="4592638"/>
          <p14:tracePt t="24903" x="1981200" y="4606925"/>
          <p14:tracePt t="24928" x="1966913" y="4606925"/>
          <p14:tracePt t="24968" x="1966913" y="4622800"/>
          <p14:tracePt t="24985" x="1952625" y="4622800"/>
          <p14:tracePt t="25009" x="1936750" y="4637088"/>
          <p14:tracePt t="25024" x="1922463" y="4637088"/>
          <p14:tracePt t="25032" x="1922463" y="4651375"/>
          <p14:tracePt t="25040" x="1906588" y="4651375"/>
          <p14:tracePt t="25048" x="1892300" y="4651375"/>
          <p14:tracePt t="25064" x="1876425" y="4667250"/>
          <p14:tracePt t="25081" x="1862138" y="4667250"/>
          <p14:tracePt t="25114" x="1846263" y="4667250"/>
          <p14:tracePt t="25186" x="1846263" y="4681538"/>
          <p14:tracePt t="25453" x="1846263" y="4697413"/>
          <p14:tracePt t="25477" x="1831975" y="4697413"/>
          <p14:tracePt t="25485" x="1831975" y="4711700"/>
          <p14:tracePt t="25727" x="1816100" y="4711700"/>
          <p14:tracePt t="25735" x="1816100" y="4727575"/>
          <p14:tracePt t="25751" x="1801813" y="4727575"/>
          <p14:tracePt t="25759" x="1787525" y="4741863"/>
          <p14:tracePt t="25767" x="1771650" y="4741863"/>
          <p14:tracePt t="25776" x="1757363" y="4757738"/>
          <p14:tracePt t="25792" x="1741488" y="4757738"/>
          <p14:tracePt t="25799" x="1741488" y="4772025"/>
          <p14:tracePt t="25807" x="1727200" y="4772025"/>
          <p14:tracePt t="25994" x="1727200" y="4786313"/>
          <p14:tracePt t="31057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we are going to look at how to tell the time using a clock.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340" y="2660539"/>
            <a:ext cx="3547320" cy="3558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8709" y="2014208"/>
            <a:ext cx="41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the minute hand.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the longest hand on the clock.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606" y="2020389"/>
            <a:ext cx="41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the hour hand.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the shortest hand on the clock.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87783" y="2821577"/>
            <a:ext cx="2207623" cy="1750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2660539"/>
            <a:ext cx="2172789" cy="1036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D8ED95C-EE22-3A42-BB3F-6BB9951DA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9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64"/>
    </mc:Choice>
    <mc:Fallback>
      <p:transition spd="slow" advTm="32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220" x="2432050" y="6767513"/>
          <p14:tracePt t="11228" x="2582863" y="6678613"/>
          <p14:tracePt t="11236" x="2643188" y="6632575"/>
          <p14:tracePt t="11244" x="2792413" y="6542088"/>
          <p14:tracePt t="11252" x="2927350" y="6483350"/>
          <p14:tracePt t="11260" x="3122613" y="6378575"/>
          <p14:tracePt t="11267" x="3182938" y="6348413"/>
          <p14:tracePt t="11276" x="3303588" y="6288088"/>
          <p14:tracePt t="11284" x="3408363" y="6242050"/>
          <p14:tracePt t="11294" x="3513138" y="6213475"/>
          <p14:tracePt t="11300" x="3603625" y="6183313"/>
          <p14:tracePt t="11310" x="3678238" y="6153150"/>
          <p14:tracePt t="11316" x="3724275" y="6153150"/>
          <p14:tracePt t="11327" x="3768725" y="6137275"/>
          <p14:tracePt t="11333" x="3829050" y="6137275"/>
          <p14:tracePt t="11340" x="3873500" y="6137275"/>
          <p14:tracePt t="11349" x="3903663" y="6137275"/>
          <p14:tracePt t="11357" x="3933825" y="6137275"/>
          <p14:tracePt t="11366" x="3963988" y="6137275"/>
          <p14:tracePt t="11373" x="3994150" y="6137275"/>
          <p14:tracePt t="11381" x="4024313" y="6137275"/>
          <p14:tracePt t="11390" x="4038600" y="6137275"/>
          <p14:tracePt t="11397" x="4068763" y="6137275"/>
          <p14:tracePt t="11405" x="4084638" y="6137275"/>
          <p14:tracePt t="11414" x="4098925" y="6137275"/>
          <p14:tracePt t="11422" x="4129088" y="6122988"/>
          <p14:tracePt t="11430" x="4143375" y="6122988"/>
          <p14:tracePt t="11438" x="4189413" y="6107113"/>
          <p14:tracePt t="11446" x="4203700" y="6092825"/>
          <p14:tracePt t="11454" x="4233863" y="6062663"/>
          <p14:tracePt t="11462" x="4279900" y="6048375"/>
          <p14:tracePt t="11470" x="4324350" y="6002338"/>
          <p14:tracePt t="11478" x="4368800" y="5957888"/>
          <p14:tracePt t="11486" x="4429125" y="5911850"/>
          <p14:tracePt t="11495" x="4475163" y="5867400"/>
          <p14:tracePt t="11502" x="4519613" y="5807075"/>
          <p14:tracePt t="11511" x="4579938" y="5746750"/>
          <p14:tracePt t="11518" x="4610100" y="5702300"/>
          <p14:tracePt t="11527" x="4668838" y="5641975"/>
          <p14:tracePt t="11534" x="4699000" y="5581650"/>
          <p14:tracePt t="11544" x="4745038" y="5537200"/>
          <p14:tracePt t="11550" x="4775200" y="5492750"/>
          <p14:tracePt t="11561" x="4805363" y="5462588"/>
          <p14:tracePt t="11567" x="4835525" y="5432425"/>
          <p14:tracePt t="11576" x="4864100" y="5402263"/>
          <p14:tracePt t="11583" x="4879975" y="5372100"/>
          <p14:tracePt t="11593" x="4910138" y="5357813"/>
          <p14:tracePt t="11600" x="4924425" y="5341938"/>
          <p14:tracePt t="11615" x="4940300" y="5327650"/>
          <p14:tracePt t="11627" x="4954588" y="5327650"/>
          <p14:tracePt t="11640" x="4970463" y="5327650"/>
          <p14:tracePt t="11657" x="4984750" y="5311775"/>
          <p14:tracePt t="11664" x="5000625" y="5311775"/>
          <p14:tracePt t="11672" x="5014913" y="5297488"/>
          <p14:tracePt t="11679" x="5029200" y="5297488"/>
          <p14:tracePt t="11689" x="5045075" y="5281613"/>
          <p14:tracePt t="11696" x="5059363" y="5281613"/>
          <p14:tracePt t="11704" x="5075238" y="5267325"/>
          <p14:tracePt t="11712" x="5105400" y="5253038"/>
          <p14:tracePt t="11721" x="5119688" y="5222875"/>
          <p14:tracePt t="11728" x="5135563" y="5207000"/>
          <p14:tracePt t="11736" x="5165725" y="5192713"/>
          <p14:tracePt t="11745" x="5210175" y="5162550"/>
          <p14:tracePt t="11752" x="5210175" y="5146675"/>
          <p14:tracePt t="11761" x="5254625" y="5116513"/>
          <p14:tracePt t="11769" x="5284788" y="5087938"/>
          <p14:tracePt t="11779" x="5300663" y="5072063"/>
          <p14:tracePt t="12172" x="5314950" y="5072063"/>
          <p14:tracePt t="12189" x="5330825" y="5072063"/>
          <p14:tracePt t="12206" x="5330825" y="5057775"/>
          <p14:tracePt t="12222" x="5345113" y="5057775"/>
          <p14:tracePt t="12245" x="5360988" y="5057775"/>
          <p14:tracePt t="12261" x="5375275" y="5041900"/>
          <p14:tracePt t="12269" x="5389563" y="5041900"/>
          <p14:tracePt t="12286" x="5405438" y="5027613"/>
          <p14:tracePt t="12293" x="5419725" y="5027613"/>
          <p14:tracePt t="12310" x="5435600" y="5027613"/>
          <p14:tracePt t="12318" x="5449888" y="5011738"/>
          <p14:tracePt t="12334" x="5465763" y="5011738"/>
          <p14:tracePt t="12350" x="5480050" y="5011738"/>
          <p14:tracePt t="12358" x="5480050" y="4997450"/>
          <p14:tracePt t="12383" x="5495925" y="4997450"/>
          <p14:tracePt t="12398" x="5495925" y="4981575"/>
          <p14:tracePt t="12406" x="5510213" y="4981575"/>
          <p14:tracePt t="12423" x="5526088" y="4981575"/>
          <p14:tracePt t="12431" x="5526088" y="4967288"/>
          <p14:tracePt t="12455" x="5540375" y="4967288"/>
          <p14:tracePt t="12632" x="5526088" y="4967288"/>
          <p14:tracePt t="12762" x="5540375" y="4951413"/>
          <p14:tracePt t="12770" x="5556250" y="4951413"/>
          <p14:tracePt t="12777" x="5556250" y="4937125"/>
          <p14:tracePt t="12787" x="5570538" y="4922838"/>
          <p14:tracePt t="12794" x="5584825" y="4922838"/>
          <p14:tracePt t="12802" x="5600700" y="4906963"/>
          <p14:tracePt t="12810" x="5614988" y="4892675"/>
          <p14:tracePt t="12818" x="5630863" y="4876800"/>
          <p14:tracePt t="12826" x="5645150" y="4876800"/>
          <p14:tracePt t="12834" x="5661025" y="4862513"/>
          <p14:tracePt t="12843" x="5661025" y="4846638"/>
          <p14:tracePt t="12850" x="5691188" y="4832350"/>
          <p14:tracePt t="12858" x="5691188" y="4816475"/>
          <p14:tracePt t="12867" x="5705475" y="4816475"/>
          <p14:tracePt t="12874" x="5721350" y="4802188"/>
          <p14:tracePt t="12882" x="5735638" y="4786313"/>
          <p14:tracePt t="12890" x="5749925" y="4786313"/>
          <p14:tracePt t="12899" x="5749925" y="4772025"/>
          <p14:tracePt t="12907" x="5765800" y="4757738"/>
          <p14:tracePt t="12915" x="5780088" y="4757738"/>
          <p14:tracePt t="12923" x="5795963" y="4741863"/>
          <p14:tracePt t="12931" x="5795963" y="4727575"/>
          <p14:tracePt t="12939" x="5810250" y="4727575"/>
          <p14:tracePt t="12948" x="5810250" y="4711700"/>
          <p14:tracePt t="12956" x="5826125" y="4697413"/>
          <p14:tracePt t="12972" x="5840413" y="4681538"/>
          <p14:tracePt t="12988" x="5856288" y="4667250"/>
          <p14:tracePt t="13013" x="5870575" y="4651375"/>
          <p14:tracePt t="13037" x="5870575" y="4637088"/>
          <p14:tracePt t="13045" x="5886450" y="4637088"/>
          <p14:tracePt t="13085" x="5900738" y="4637088"/>
          <p14:tracePt t="13101" x="5900738" y="4622800"/>
          <p14:tracePt t="13117" x="5916613" y="4622800"/>
          <p14:tracePt t="13133" x="5916613" y="4606925"/>
          <p14:tracePt t="13150" x="5930900" y="4592638"/>
          <p14:tracePt t="13174" x="5945188" y="4592638"/>
          <p14:tracePt t="13190" x="5945188" y="4576763"/>
          <p14:tracePt t="13424" x="5930900" y="4576763"/>
          <p14:tracePt t="13440" x="5916613" y="4576763"/>
          <p14:tracePt t="13449" x="5900738" y="4592638"/>
          <p14:tracePt t="13464" x="5886450" y="4592638"/>
          <p14:tracePt t="13472" x="5870575" y="4606925"/>
          <p14:tracePt t="13480" x="5856288" y="4606925"/>
          <p14:tracePt t="13488" x="5856288" y="4622800"/>
          <p14:tracePt t="13497" x="5840413" y="4622800"/>
          <p14:tracePt t="13505" x="5826125" y="4637088"/>
          <p14:tracePt t="13521" x="5810250" y="4651375"/>
          <p14:tracePt t="13537" x="5795963" y="4667250"/>
          <p14:tracePt t="13544" x="5780088" y="4667250"/>
          <p14:tracePt t="13553" x="5780088" y="4681538"/>
          <p14:tracePt t="13569" x="5765800" y="4681538"/>
          <p14:tracePt t="13578" x="5765800" y="4697413"/>
          <p14:tracePt t="13585" x="5749925" y="4697413"/>
          <p14:tracePt t="13593" x="5749925" y="4711700"/>
          <p14:tracePt t="13610" x="5735638" y="4727575"/>
          <p14:tracePt t="13626" x="5721350" y="4727575"/>
          <p14:tracePt t="13633" x="5721350" y="4741863"/>
          <p14:tracePt t="13650" x="5705475" y="4757738"/>
          <p14:tracePt t="13666" x="5691188" y="4757738"/>
          <p14:tracePt t="13674" x="5691188" y="4772025"/>
          <p14:tracePt t="13690" x="5675313" y="4786313"/>
          <p14:tracePt t="13706" x="5661025" y="4786313"/>
          <p14:tracePt t="13715" x="5661025" y="4802188"/>
          <p14:tracePt t="13722" x="5645150" y="4802188"/>
          <p14:tracePt t="13747" x="5630863" y="4816475"/>
          <p14:tracePt t="13763" x="5614988" y="4816475"/>
          <p14:tracePt t="13770" x="5614988" y="4832350"/>
          <p14:tracePt t="13787" x="5600700" y="4832350"/>
          <p14:tracePt t="13820" x="5584825" y="4832350"/>
          <p14:tracePt t="13836" x="5584825" y="4846638"/>
          <p14:tracePt t="13844" x="5570538" y="4846638"/>
          <p14:tracePt t="13876" x="5556250" y="4846638"/>
          <p14:tracePt t="13908" x="5556250" y="4862513"/>
          <p14:tracePt t="13924" x="5540375" y="4862513"/>
          <p14:tracePt t="13990" x="5526088" y="4862513"/>
          <p14:tracePt t="14062" x="5510213" y="4876800"/>
          <p14:tracePt t="14102" x="5495925" y="4876800"/>
          <p14:tracePt t="14135" x="5495925" y="4892675"/>
          <p14:tracePt t="14240" x="5480050" y="4892675"/>
          <p14:tracePt t="14410" x="5495925" y="4876800"/>
          <p14:tracePt t="14433" x="5510213" y="4876800"/>
          <p14:tracePt t="14441" x="5526088" y="4862513"/>
          <p14:tracePt t="14457" x="5540375" y="4846638"/>
          <p14:tracePt t="14465" x="5556250" y="4846638"/>
          <p14:tracePt t="14473" x="5570538" y="4832350"/>
          <p14:tracePt t="14489" x="5584825" y="4816475"/>
          <p14:tracePt t="14497" x="5584825" y="4802188"/>
          <p14:tracePt t="14506" x="5600700" y="4802188"/>
          <p14:tracePt t="14513" x="5614988" y="4802188"/>
          <p14:tracePt t="14522" x="5614988" y="4786313"/>
          <p14:tracePt t="14530" x="5630863" y="4786313"/>
          <p14:tracePt t="14538" x="5630863" y="4772025"/>
          <p14:tracePt t="14546" x="5645150" y="4772025"/>
          <p14:tracePt t="14562" x="5661025" y="4757738"/>
          <p14:tracePt t="14587" x="5675313" y="4741863"/>
          <p14:tracePt t="14612" x="5691188" y="4741863"/>
          <p14:tracePt t="14618" x="5691188" y="4727575"/>
          <p14:tracePt t="14626" x="5705475" y="4727575"/>
          <p14:tracePt t="14643" x="5721350" y="4711700"/>
          <p14:tracePt t="14660" x="5735638" y="4711700"/>
          <p14:tracePt t="14668" x="5735638" y="4697413"/>
          <p14:tracePt t="14676" x="5749925" y="4697413"/>
          <p14:tracePt t="14690" x="5765800" y="4681538"/>
          <p14:tracePt t="14708" x="5780088" y="4681538"/>
          <p14:tracePt t="14716" x="5780088" y="4667250"/>
          <p14:tracePt t="14724" x="5795963" y="4667250"/>
          <p14:tracePt t="14748" x="5810250" y="4651375"/>
          <p14:tracePt t="14764" x="5826125" y="4637088"/>
          <p14:tracePt t="14780" x="5840413" y="4637088"/>
          <p14:tracePt t="14788" x="5840413" y="4622800"/>
          <p14:tracePt t="14804" x="5840413" y="4606925"/>
          <p14:tracePt t="14813" x="5856288" y="4606925"/>
          <p14:tracePt t="14837" x="5856288" y="4592638"/>
          <p14:tracePt t="14853" x="5870575" y="4592638"/>
          <p14:tracePt t="14909" x="5886450" y="4576763"/>
          <p14:tracePt t="14966" x="5900738" y="4576763"/>
          <p14:tracePt t="14991" x="5900738" y="4562475"/>
          <p14:tracePt t="15006" x="5916613" y="4562475"/>
          <p14:tracePt t="15038" x="5930900" y="4562475"/>
          <p14:tracePt t="15046" x="5930900" y="4546600"/>
          <p14:tracePt t="15087" x="5945188" y="4546600"/>
          <p14:tracePt t="15111" x="5945188" y="4532313"/>
          <p14:tracePt t="15152" x="5961063" y="4532313"/>
          <p14:tracePt t="15192" x="5961063" y="4516438"/>
          <p14:tracePt t="15233" x="5975350" y="4516438"/>
          <p14:tracePt t="15378" x="5975350" y="4502150"/>
          <p14:tracePt t="15386" x="5991225" y="4502150"/>
          <p14:tracePt t="15693" x="5975350" y="4502150"/>
          <p14:tracePt t="15709" x="5961063" y="4502150"/>
          <p14:tracePt t="15717" x="5945188" y="4516438"/>
          <p14:tracePt t="15725" x="5930900" y="4532313"/>
          <p14:tracePt t="15732" x="5916613" y="4532313"/>
          <p14:tracePt t="15741" x="5900738" y="4546600"/>
          <p14:tracePt t="15758" x="5886450" y="4562475"/>
          <p14:tracePt t="15765" x="5870575" y="4576763"/>
          <p14:tracePt t="15773" x="5856288" y="4576763"/>
          <p14:tracePt t="15781" x="5856288" y="4592638"/>
          <p14:tracePt t="15789" x="5840413" y="4592638"/>
          <p14:tracePt t="15800" x="5840413" y="4606925"/>
          <p14:tracePt t="15805" x="5826125" y="4606925"/>
          <p14:tracePt t="15822" x="5810250" y="4622800"/>
          <p14:tracePt t="15838" x="5795963" y="4637088"/>
          <p14:tracePt t="15862" x="5780088" y="4637088"/>
          <p14:tracePt t="15870" x="5780088" y="4651375"/>
          <p14:tracePt t="15886" x="5765800" y="4651375"/>
          <p14:tracePt t="15902" x="5749925" y="4667250"/>
          <p14:tracePt t="15926" x="5735638" y="4667250"/>
          <p14:tracePt t="15935" x="5735638" y="4681538"/>
          <p14:tracePt t="15943" x="5721350" y="4681538"/>
          <p14:tracePt t="15959" x="5705475" y="4681538"/>
          <p14:tracePt t="15984" x="5691188" y="4697413"/>
          <p14:tracePt t="16008" x="5675313" y="4697413"/>
          <p14:tracePt t="16039" x="5661025" y="4711700"/>
          <p14:tracePt t="16064" x="5645150" y="4711700"/>
          <p14:tracePt t="16080" x="5630863" y="4727575"/>
          <p14:tracePt t="16097" x="5614988" y="4727575"/>
          <p14:tracePt t="16104" x="5614988" y="4741863"/>
          <p14:tracePt t="16114" x="5600700" y="4741863"/>
          <p14:tracePt t="16130" x="5584825" y="4741863"/>
          <p14:tracePt t="16136" x="5584825" y="4757738"/>
          <p14:tracePt t="16152" x="5570538" y="4757738"/>
          <p14:tracePt t="16168" x="5556250" y="4772025"/>
          <p14:tracePt t="16193" x="5540375" y="4772025"/>
          <p14:tracePt t="16209" x="5526088" y="4786313"/>
          <p14:tracePt t="16234" x="5510213" y="4786313"/>
          <p14:tracePt t="16250" x="5495925" y="4802188"/>
          <p14:tracePt t="16266" x="5480050" y="4802188"/>
          <p14:tracePt t="16290" x="5465763" y="4802188"/>
          <p14:tracePt t="16307" x="5465763" y="4816475"/>
          <p14:tracePt t="16435" x="5449888" y="4816475"/>
          <p14:tracePt t="16452" x="5449888" y="4832350"/>
          <p14:tracePt t="16629" x="5465763" y="4832350"/>
          <p14:tracePt t="16637" x="5480050" y="4832350"/>
          <p14:tracePt t="16647" x="5480050" y="4816475"/>
          <p14:tracePt t="16653" x="5495925" y="4816475"/>
          <p14:tracePt t="16661" x="5510213" y="4802188"/>
          <p14:tracePt t="16669" x="5526088" y="4786313"/>
          <p14:tracePt t="16677" x="5540375" y="4786313"/>
          <p14:tracePt t="16685" x="5556250" y="4772025"/>
          <p14:tracePt t="16692" x="5570538" y="4757738"/>
          <p14:tracePt t="16701" x="5584825" y="4757738"/>
          <p14:tracePt t="16709" x="5600700" y="4741863"/>
          <p14:tracePt t="16717" x="5614988" y="4727575"/>
          <p14:tracePt t="16725" x="5630863" y="4727575"/>
          <p14:tracePt t="16733" x="5645150" y="4711700"/>
          <p14:tracePt t="16741" x="5661025" y="4711700"/>
          <p14:tracePt t="16749" x="5675313" y="4697413"/>
          <p14:tracePt t="16757" x="5691188" y="4697413"/>
          <p14:tracePt t="16774" x="5705475" y="4681538"/>
          <p14:tracePt t="16790" x="5721350" y="4681538"/>
          <p14:tracePt t="16799" x="5735638" y="4667250"/>
          <p14:tracePt t="16823" x="5749925" y="4667250"/>
          <p14:tracePt t="16831" x="5749925" y="4651375"/>
          <p14:tracePt t="16838" x="5765800" y="4651375"/>
          <p14:tracePt t="16855" x="5765800" y="4637088"/>
          <p14:tracePt t="16863" x="5780088" y="4637088"/>
          <p14:tracePt t="16880" x="5795963" y="4637088"/>
          <p14:tracePt t="16887" x="5795963" y="4622800"/>
          <p14:tracePt t="16897" x="5810250" y="4622800"/>
          <p14:tracePt t="16903" x="5810250" y="4606925"/>
          <p14:tracePt t="16919" x="5826125" y="4606925"/>
          <p14:tracePt t="16936" x="5826125" y="4592638"/>
          <p14:tracePt t="16952" x="5840413" y="4592638"/>
          <p14:tracePt t="16976" x="5856288" y="4592638"/>
          <p14:tracePt t="17009" x="5856288" y="4576763"/>
          <p14:tracePt t="17064" x="5870575" y="4576763"/>
          <p14:tracePt t="17105" x="5886450" y="4576763"/>
          <p14:tracePt t="17138" x="5886450" y="4562475"/>
          <p14:tracePt t="17147" x="5900738" y="4562475"/>
          <p14:tracePt t="17259" x="5916613" y="4562475"/>
          <p14:tracePt t="19277" x="5930900" y="4562475"/>
          <p14:tracePt t="19285" x="5945188" y="4562475"/>
          <p14:tracePt t="19292" x="5961063" y="4546600"/>
          <p14:tracePt t="19301" x="5975350" y="4546600"/>
          <p14:tracePt t="19308" x="5991225" y="4532313"/>
          <p14:tracePt t="19316" x="6005513" y="4532313"/>
          <p14:tracePt t="19324" x="6021388" y="4532313"/>
          <p14:tracePt t="19333" x="6035675" y="4532313"/>
          <p14:tracePt t="19340" x="6035675" y="4516438"/>
          <p14:tracePt t="19349" x="6051550" y="4516438"/>
          <p14:tracePt t="19357" x="6051550" y="4502150"/>
          <p14:tracePt t="19365" x="6065838" y="4502150"/>
          <p14:tracePt t="19382" x="6065838" y="4486275"/>
          <p14:tracePt t="19389" x="6081713" y="4486275"/>
          <p14:tracePt t="19422" x="6081713" y="4471988"/>
          <p14:tracePt t="19503" x="6096000" y="4471988"/>
          <p14:tracePt t="20133" x="6096000" y="4457700"/>
          <p14:tracePt t="20149" x="6096000" y="4441825"/>
          <p14:tracePt t="20156" x="6096000" y="4427538"/>
          <p14:tracePt t="20164" x="6096000" y="4411663"/>
          <p14:tracePt t="20181" x="6096000" y="4397375"/>
          <p14:tracePt t="20197" x="6096000" y="4381500"/>
          <p14:tracePt t="20204" x="6096000" y="4367213"/>
          <p14:tracePt t="20230" x="6096000" y="4351338"/>
          <p14:tracePt t="20247" x="6096000" y="4337050"/>
          <p14:tracePt t="20261" x="6096000" y="4321175"/>
          <p14:tracePt t="20277" x="6096000" y="4306888"/>
          <p14:tracePt t="20294" x="6096000" y="4292600"/>
          <p14:tracePt t="20302" x="6096000" y="4276725"/>
          <p14:tracePt t="20310" x="6096000" y="4262438"/>
          <p14:tracePt t="20318" x="6096000" y="4246563"/>
          <p14:tracePt t="20334" x="6096000" y="4232275"/>
          <p14:tracePt t="20341" x="6096000" y="4202113"/>
          <p14:tracePt t="20350" x="6096000" y="4186238"/>
          <p14:tracePt t="20358" x="6096000" y="4156075"/>
          <p14:tracePt t="20366" x="6096000" y="4141788"/>
          <p14:tracePt t="20374" x="6096000" y="4111625"/>
          <p14:tracePt t="20382" x="6096000" y="4081463"/>
          <p14:tracePt t="20390" x="6096000" y="4067175"/>
          <p14:tracePt t="20398" x="6096000" y="4037013"/>
          <p14:tracePt t="20406" x="6096000" y="4021138"/>
          <p14:tracePt t="20414" x="6096000" y="3990975"/>
          <p14:tracePt t="20423" x="6096000" y="3976688"/>
          <p14:tracePt t="20432" x="6096000" y="3962400"/>
          <p14:tracePt t="20438" x="6096000" y="3946525"/>
          <p14:tracePt t="20448" x="6096000" y="3932238"/>
          <p14:tracePt t="20455" x="6096000" y="3916363"/>
          <p14:tracePt t="20463" x="6110288" y="3902075"/>
          <p14:tracePt t="20471" x="6110288" y="3886200"/>
          <p14:tracePt t="20480" x="6110288" y="3871913"/>
          <p14:tracePt t="20487" x="6110288" y="3856038"/>
          <p14:tracePt t="20503" x="6110288" y="3841750"/>
          <p14:tracePt t="20512" x="6110288" y="3827463"/>
          <p14:tracePt t="20519" x="6110288" y="3811588"/>
          <p14:tracePt t="20528" x="6126163" y="3797300"/>
          <p14:tracePt t="20536" x="6126163" y="3781425"/>
          <p14:tracePt t="20544" x="6126163" y="3767138"/>
          <p14:tracePt t="20552" x="6126163" y="3751263"/>
          <p14:tracePt t="20560" x="6126163" y="3736975"/>
          <p14:tracePt t="20576" x="6126163" y="3721100"/>
          <p14:tracePt t="20584" x="6126163" y="3706813"/>
          <p14:tracePt t="20600" x="6126163" y="3690938"/>
          <p14:tracePt t="20616" x="6126163" y="3676650"/>
          <p14:tracePt t="20633" x="6126163" y="3662363"/>
          <p14:tracePt t="20650" x="6126163" y="3646488"/>
          <p14:tracePt t="20657" x="6126163" y="3632200"/>
          <p14:tracePt t="20674" x="6126163" y="3616325"/>
          <p14:tracePt t="20683" x="6140450" y="3616325"/>
          <p14:tracePt t="20689" x="6140450" y="3602038"/>
          <p14:tracePt t="20697" x="6140450" y="3586163"/>
          <p14:tracePt t="20713" x="6140450" y="3571875"/>
          <p14:tracePt t="20722" x="6156325" y="3556000"/>
          <p14:tracePt t="20729" x="6156325" y="3541713"/>
          <p14:tracePt t="20746" x="6156325" y="3525838"/>
          <p14:tracePt t="20761" x="6156325" y="3511550"/>
          <p14:tracePt t="20778" x="6156325" y="3497263"/>
          <p14:tracePt t="20794" x="6156325" y="3481388"/>
          <p14:tracePt t="20802" x="6170613" y="3481388"/>
          <p14:tracePt t="20810" x="6170613" y="3467100"/>
          <p14:tracePt t="20835" x="6170613" y="3451225"/>
          <p14:tracePt t="20851" x="6170613" y="3436938"/>
          <p14:tracePt t="20867" x="6170613" y="3421063"/>
          <p14:tracePt t="20875" x="6186488" y="3421063"/>
          <p14:tracePt t="20883" x="6186488" y="3406775"/>
          <p14:tracePt t="20900" x="6186488" y="3390900"/>
          <p14:tracePt t="20917" x="6186488" y="3376613"/>
          <p14:tracePt t="20948" x="6186488" y="3360738"/>
          <p14:tracePt t="20955" x="6200775" y="3360738"/>
          <p14:tracePt t="20980" x="6200775" y="3346450"/>
          <p14:tracePt t="21005" x="6200775" y="3332163"/>
          <p14:tracePt t="21021" x="6200775" y="3316288"/>
          <p14:tracePt t="21037" x="6200775" y="3302000"/>
          <p14:tracePt t="21044" x="6200775" y="3286125"/>
          <p14:tracePt t="21052" x="6200775" y="3271838"/>
          <p14:tracePt t="21069" x="6200775" y="3255963"/>
          <p14:tracePt t="21077" x="6200775" y="3241675"/>
          <p14:tracePt t="21084" x="6200775" y="3225800"/>
          <p14:tracePt t="21093" x="6200775" y="3211513"/>
          <p14:tracePt t="21109" x="6200775" y="3195638"/>
          <p14:tracePt t="21117" x="6200775" y="3181350"/>
          <p14:tracePt t="21150" x="6200775" y="3167063"/>
          <p14:tracePt t="21167" x="6216650" y="3167063"/>
          <p14:tracePt t="21352" x="6216650" y="3181350"/>
          <p14:tracePt t="21368" x="6200775" y="3181350"/>
          <p14:tracePt t="21400" x="6200775" y="3195638"/>
          <p14:tracePt t="21432" x="6186488" y="3211513"/>
          <p14:tracePt t="21456" x="6186488" y="3225800"/>
          <p14:tracePt t="21472" x="6186488" y="3241675"/>
          <p14:tracePt t="21497" x="6170613" y="3255963"/>
          <p14:tracePt t="21512" x="6170613" y="3271838"/>
          <p14:tracePt t="21528" x="6170613" y="3286125"/>
          <p14:tracePt t="21545" x="6170613" y="3302000"/>
          <p14:tracePt t="21561" x="6170613" y="3316288"/>
          <p14:tracePt t="21577" x="6170613" y="3332163"/>
          <p14:tracePt t="21586" x="6156325" y="3332163"/>
          <p14:tracePt t="21593" x="6156325" y="3346450"/>
          <p14:tracePt t="21618" x="6156325" y="3360738"/>
          <p14:tracePt t="21634" x="6156325" y="3376613"/>
          <p14:tracePt t="21650" x="6156325" y="3390900"/>
          <p14:tracePt t="21667" x="6156325" y="3406775"/>
          <p14:tracePt t="21682" x="6156325" y="3421063"/>
          <p14:tracePt t="21699" x="6156325" y="3436938"/>
          <p14:tracePt t="21714" x="6156325" y="3451225"/>
          <p14:tracePt t="21730" x="6156325" y="3467100"/>
          <p14:tracePt t="21755" x="6156325" y="3481388"/>
          <p14:tracePt t="21780" x="6156325" y="3497263"/>
          <p14:tracePt t="21812" x="6156325" y="3511550"/>
          <p14:tracePt t="21827" x="6156325" y="3525838"/>
          <p14:tracePt t="21844" x="6156325" y="3541713"/>
          <p14:tracePt t="21860" x="6140450" y="3556000"/>
          <p14:tracePt t="21867" x="6140450" y="3571875"/>
          <p14:tracePt t="21884" x="6140450" y="3586163"/>
          <p14:tracePt t="21892" x="6140450" y="3602038"/>
          <p14:tracePt t="21899" x="6140450" y="3616325"/>
          <p14:tracePt t="21917" x="6140450" y="3632200"/>
          <p14:tracePt t="21924" x="6140450" y="3646488"/>
          <p14:tracePt t="21932" x="6140450" y="3662363"/>
          <p14:tracePt t="21941" x="6140450" y="3676650"/>
          <p14:tracePt t="21956" x="6126163" y="3690938"/>
          <p14:tracePt t="21964" x="6126163" y="3706813"/>
          <p14:tracePt t="21973" x="6126163" y="3721100"/>
          <p14:tracePt t="21980" x="6126163" y="3736975"/>
          <p14:tracePt t="21988" x="6126163" y="3751263"/>
          <p14:tracePt t="21997" x="6126163" y="3767138"/>
          <p14:tracePt t="22005" x="6126163" y="3781425"/>
          <p14:tracePt t="22021" x="6126163" y="3797300"/>
          <p14:tracePt t="22029" x="6126163" y="3811588"/>
          <p14:tracePt t="22038" x="6126163" y="3827463"/>
          <p14:tracePt t="22053" x="6126163" y="3841750"/>
          <p14:tracePt t="22061" x="6126163" y="3856038"/>
          <p14:tracePt t="22078" x="6126163" y="3871913"/>
          <p14:tracePt t="22086" x="6126163" y="3886200"/>
          <p14:tracePt t="22102" x="6126163" y="3902075"/>
          <p14:tracePt t="22110" x="6126163" y="3916363"/>
          <p14:tracePt t="22126" x="6126163" y="3932238"/>
          <p14:tracePt t="22134" x="6126163" y="3946525"/>
          <p14:tracePt t="22141" x="6126163" y="3962400"/>
          <p14:tracePt t="22150" x="6126163" y="3976688"/>
          <p14:tracePt t="22167" x="6126163" y="3990975"/>
          <p14:tracePt t="22183" x="6126163" y="4006850"/>
          <p14:tracePt t="22200" x="6126163" y="4021138"/>
          <p14:tracePt t="22232" x="6126163" y="4037013"/>
          <p14:tracePt t="22264" x="6126163" y="4051300"/>
          <p14:tracePt t="22288" x="6126163" y="4067175"/>
          <p14:tracePt t="22304" x="6126163" y="4081463"/>
          <p14:tracePt t="22328" x="6126163" y="4097338"/>
          <p14:tracePt t="22345" x="6126163" y="4111625"/>
          <p14:tracePt t="22377" x="6126163" y="4127500"/>
          <p14:tracePt t="22417" x="6126163" y="4141788"/>
          <p14:tracePt t="22450" x="6126163" y="4156075"/>
          <p14:tracePt t="22467" x="6126163" y="4171950"/>
          <p14:tracePt t="22483" x="6126163" y="4186238"/>
          <p14:tracePt t="22489" x="6126163" y="4202113"/>
          <p14:tracePt t="22506" x="6126163" y="4216400"/>
          <p14:tracePt t="22522" x="6126163" y="4232275"/>
          <p14:tracePt t="22546" x="6126163" y="4246563"/>
          <p14:tracePt t="22562" x="6140450" y="4246563"/>
          <p14:tracePt t="24759" x="6140450" y="4262438"/>
          <p14:tracePt t="24766" x="6126163" y="4276725"/>
          <p14:tracePt t="24775" x="6126163" y="4306888"/>
          <p14:tracePt t="24783" x="6126163" y="4321175"/>
          <p14:tracePt t="24791" x="6110288" y="4351338"/>
          <p14:tracePt t="24799" x="6110288" y="4367213"/>
          <p14:tracePt t="24806" x="6096000" y="4367213"/>
          <p14:tracePt t="24816" x="6096000" y="4381500"/>
          <p14:tracePt t="24823" x="6081713" y="4397375"/>
          <p14:tracePt t="24830" x="6081713" y="4411663"/>
          <p14:tracePt t="24864" x="6081713" y="4427538"/>
          <p14:tracePt t="24920" x="6065838" y="4427538"/>
          <p14:tracePt t="24977" x="6051550" y="4427538"/>
          <p14:tracePt t="25025" x="6035675" y="4427538"/>
          <p14:tracePt t="25074" x="6021388" y="4427538"/>
          <p14:tracePt t="25090" x="6005513" y="4441825"/>
          <p14:tracePt t="25105" x="5991225" y="4441825"/>
          <p14:tracePt t="25114" x="5975350" y="4441825"/>
          <p14:tracePt t="25121" x="5961063" y="4457700"/>
          <p14:tracePt t="25138" x="5930900" y="4457700"/>
          <p14:tracePt t="25145" x="5916613" y="4471988"/>
          <p14:tracePt t="25154" x="5886450" y="4486275"/>
          <p14:tracePt t="25162" x="5870575" y="4486275"/>
          <p14:tracePt t="25170" x="5840413" y="4516438"/>
          <p14:tracePt t="25177" x="5810250" y="4516438"/>
          <p14:tracePt t="25186" x="5795963" y="4532313"/>
          <p14:tracePt t="25194" x="5765800" y="4546600"/>
          <p14:tracePt t="25202" x="5735638" y="4562475"/>
          <p14:tracePt t="25210" x="5705475" y="4576763"/>
          <p14:tracePt t="25218" x="5691188" y="4576763"/>
          <p14:tracePt t="25227" x="5675313" y="4592638"/>
          <p14:tracePt t="25235" x="5661025" y="4592638"/>
          <p14:tracePt t="25242" x="5645150" y="4606925"/>
          <p14:tracePt t="25259" x="5630863" y="4606925"/>
          <p14:tracePt t="25267" x="5630863" y="4622800"/>
          <p14:tracePt t="25284" x="5614988" y="4622800"/>
          <p14:tracePt t="25301" x="5614988" y="4637088"/>
          <p14:tracePt t="25317" x="5614988" y="4651375"/>
          <p14:tracePt t="25323" x="5600700" y="4651375"/>
          <p14:tracePt t="25339" x="5600700" y="4667250"/>
          <p14:tracePt t="25349" x="5584825" y="4667250"/>
          <p14:tracePt t="25364" x="5584825" y="4681538"/>
          <p14:tracePt t="25380" x="5570538" y="4681538"/>
          <p14:tracePt t="25405" x="5570538" y="4697413"/>
          <p14:tracePt t="25421" x="5556250" y="4697413"/>
          <p14:tracePt t="25461" x="5540375" y="4697413"/>
          <p14:tracePt t="25501" x="5540375" y="4711700"/>
          <p14:tracePt t="25509" x="5526088" y="4711700"/>
          <p14:tracePt t="25526" x="5510213" y="4711700"/>
          <p14:tracePt t="25534" x="5510213" y="4727575"/>
          <p14:tracePt t="25550" x="5495925" y="4741863"/>
          <p14:tracePt t="25582" x="5495925" y="4757738"/>
          <p14:tracePt t="25591" x="5480050" y="4757738"/>
          <p14:tracePt t="25679" x="5495925" y="4757738"/>
          <p14:tracePt t="25695" x="5510213" y="4741863"/>
          <p14:tracePt t="25702" x="5526088" y="4741863"/>
          <p14:tracePt t="25711" x="5540375" y="4727575"/>
          <p14:tracePt t="25718" x="5570538" y="4711700"/>
          <p14:tracePt t="25727" x="5584825" y="4697413"/>
          <p14:tracePt t="25734" x="5614988" y="4667250"/>
          <p14:tracePt t="25743" x="5630863" y="4667250"/>
          <p14:tracePt t="25751" x="5661025" y="4651375"/>
          <p14:tracePt t="25759" x="5691188" y="4622800"/>
          <p14:tracePt t="25767" x="5705475" y="4606925"/>
          <p14:tracePt t="25775" x="5735638" y="4592638"/>
          <p14:tracePt t="25783" x="5749925" y="4576763"/>
          <p14:tracePt t="25791" x="5765800" y="4562475"/>
          <p14:tracePt t="25799" x="5795963" y="4562475"/>
          <p14:tracePt t="25808" x="5810250" y="4546600"/>
          <p14:tracePt t="25815" x="5826125" y="4546600"/>
          <p14:tracePt t="25832" x="5840413" y="4546600"/>
          <p14:tracePt t="25842" x="5840413" y="4532313"/>
          <p14:tracePt t="25856" x="5856288" y="4532313"/>
          <p14:tracePt t="25913" x="5870575" y="4532313"/>
          <p14:tracePt t="25937" x="5886450" y="4532313"/>
          <p14:tracePt t="25970" x="5900738" y="4532313"/>
          <p14:tracePt t="26018" x="5916613" y="4532313"/>
          <p14:tracePt t="26058" x="5930900" y="4532313"/>
          <p14:tracePt t="26083" x="5945188" y="4532313"/>
          <p14:tracePt t="26123" x="5961063" y="4532313"/>
          <p14:tracePt t="26357" x="5961063" y="4516438"/>
          <p14:tracePt t="26375" x="5961063" y="4502150"/>
          <p14:tracePt t="26389" x="5961063" y="4486275"/>
          <p14:tracePt t="26398" x="5961063" y="4471988"/>
          <p14:tracePt t="26405" x="5961063" y="4457700"/>
          <p14:tracePt t="26414" x="5961063" y="4427538"/>
          <p14:tracePt t="26421" x="5961063" y="4397375"/>
          <p14:tracePt t="26429" x="5975350" y="4367213"/>
          <p14:tracePt t="26437" x="5975350" y="4337050"/>
          <p14:tracePt t="26445" x="5991225" y="4306888"/>
          <p14:tracePt t="26453" x="5991225" y="4246563"/>
          <p14:tracePt t="26461" x="5991225" y="4202113"/>
          <p14:tracePt t="26469" x="6005513" y="4186238"/>
          <p14:tracePt t="26477" x="6005513" y="4141788"/>
          <p14:tracePt t="26486" x="6021388" y="4097338"/>
          <p14:tracePt t="26494" x="6021388" y="4067175"/>
          <p14:tracePt t="26502" x="6021388" y="4037013"/>
          <p14:tracePt t="26510" x="6021388" y="4006850"/>
          <p14:tracePt t="26518" x="6035675" y="3990975"/>
          <p14:tracePt t="26526" x="6035675" y="3976688"/>
          <p14:tracePt t="26534" x="6035675" y="3962400"/>
          <p14:tracePt t="26543" x="6035675" y="3932238"/>
          <p14:tracePt t="26559" x="6051550" y="3916363"/>
          <p14:tracePt t="26566" x="6051550" y="3902075"/>
          <p14:tracePt t="26575" x="6051550" y="3886200"/>
          <p14:tracePt t="26592" x="6051550" y="3871913"/>
          <p14:tracePt t="26599" x="6051550" y="3856038"/>
          <p14:tracePt t="26609" x="6065838" y="3841750"/>
          <p14:tracePt t="26615" x="6065838" y="3827463"/>
          <p14:tracePt t="26625" x="6065838" y="3811588"/>
          <p14:tracePt t="26631" x="6081713" y="3797300"/>
          <p14:tracePt t="26639" x="6081713" y="3767138"/>
          <p14:tracePt t="26647" x="6096000" y="3751263"/>
          <p14:tracePt t="26655" x="6096000" y="3736975"/>
          <p14:tracePt t="26664" x="6096000" y="3721100"/>
          <p14:tracePt t="26671" x="6110288" y="3690938"/>
          <p14:tracePt t="26679" x="6110288" y="3676650"/>
          <p14:tracePt t="26688" x="6110288" y="3646488"/>
          <p14:tracePt t="26696" x="6126163" y="3632200"/>
          <p14:tracePt t="26703" x="6126163" y="3616325"/>
          <p14:tracePt t="26711" x="6126163" y="3586163"/>
          <p14:tracePt t="26720" x="6126163" y="3571875"/>
          <p14:tracePt t="26728" x="6126163" y="3556000"/>
          <p14:tracePt t="26736" x="6126163" y="3541713"/>
          <p14:tracePt t="26744" x="6126163" y="3525838"/>
          <p14:tracePt t="26759" x="6126163" y="3511550"/>
          <p14:tracePt t="26768" x="6126163" y="3497263"/>
          <p14:tracePt t="26784" x="6126163" y="3481388"/>
          <p14:tracePt t="26793" x="6126163" y="3467100"/>
          <p14:tracePt t="26808" x="6140450" y="3451225"/>
          <p14:tracePt t="26825" x="6140450" y="3436938"/>
          <p14:tracePt t="26842" x="6140450" y="3421063"/>
          <p14:tracePt t="26858" x="6140450" y="3406775"/>
          <p14:tracePt t="26875" x="6140450" y="3390900"/>
          <p14:tracePt t="26889" x="6140450" y="3376613"/>
          <p14:tracePt t="26922" x="6140450" y="3360738"/>
          <p14:tracePt t="26987" x="6140450" y="3346450"/>
          <p14:tracePt t="27116" x="6126163" y="3360738"/>
          <p14:tracePt t="27125" x="6110288" y="3376613"/>
          <p14:tracePt t="27139" x="6096000" y="3406775"/>
          <p14:tracePt t="27147" x="6081713" y="3421063"/>
          <p14:tracePt t="27155" x="6081713" y="3451225"/>
          <p14:tracePt t="27164" x="6065838" y="3467100"/>
          <p14:tracePt t="27171" x="6051550" y="3497263"/>
          <p14:tracePt t="27180" x="6035675" y="3525838"/>
          <p14:tracePt t="27188" x="6035675" y="3556000"/>
          <p14:tracePt t="27196" x="6021388" y="3586163"/>
          <p14:tracePt t="27204" x="6021388" y="3616325"/>
          <p14:tracePt t="27212" x="6021388" y="3632200"/>
          <p14:tracePt t="27220" x="6005513" y="3662363"/>
          <p14:tracePt t="27228" x="6005513" y="3690938"/>
          <p14:tracePt t="27237" x="5991225" y="3721100"/>
          <p14:tracePt t="27245" x="5991225" y="3751263"/>
          <p14:tracePt t="27252" x="5991225" y="3797300"/>
          <p14:tracePt t="27260" x="5991225" y="3841750"/>
          <p14:tracePt t="27269" x="5991225" y="3871913"/>
          <p14:tracePt t="27277" x="5975350" y="3916363"/>
          <p14:tracePt t="27285" x="5975350" y="3932238"/>
          <p14:tracePt t="27293" x="5975350" y="3976688"/>
          <p14:tracePt t="27301" x="5975350" y="4006850"/>
          <p14:tracePt t="27310" x="5975350" y="4051300"/>
          <p14:tracePt t="27317" x="5975350" y="4111625"/>
          <p14:tracePt t="27326" x="5975350" y="4127500"/>
          <p14:tracePt t="27333" x="5961063" y="4202113"/>
          <p14:tracePt t="27342" x="5961063" y="4216400"/>
          <p14:tracePt t="27349" x="5961063" y="4246563"/>
          <p14:tracePt t="27359" x="5961063" y="4292600"/>
          <p14:tracePt t="27365" x="5945188" y="4321175"/>
          <p14:tracePt t="27376" x="5945188" y="4351338"/>
          <p14:tracePt t="27381" x="5945188" y="4397375"/>
          <p14:tracePt t="27392" x="5945188" y="4427538"/>
          <p14:tracePt t="27398" x="5945188" y="4441825"/>
          <p14:tracePt t="27408" x="5945188" y="4471988"/>
          <p14:tracePt t="27414" x="5945188" y="4486275"/>
          <p14:tracePt t="27425" x="5930900" y="4502150"/>
          <p14:tracePt t="27431" x="5930900" y="4516438"/>
          <p14:tracePt t="27441" x="5930900" y="4532313"/>
          <p14:tracePt t="27446" x="5930900" y="4546600"/>
          <p14:tracePt t="27458" x="5930900" y="4562475"/>
          <p14:tracePt t="27463" x="5930900" y="4576763"/>
          <p14:tracePt t="27480" x="5930900" y="4592638"/>
          <p14:tracePt t="27491" x="5930900" y="4606925"/>
          <p14:tracePt t="27496" x="5930900" y="4622800"/>
          <p14:tracePt t="27525" x="5930900" y="4637088"/>
          <p14:tracePt t="27794" x="5930900" y="4622800"/>
          <p14:tracePt t="27802" x="5945188" y="4622800"/>
          <p14:tracePt t="27818" x="5961063" y="4606925"/>
          <p14:tracePt t="27834" x="5975350" y="4592638"/>
          <p14:tracePt t="27850" x="5991225" y="4592638"/>
          <p14:tracePt t="27858" x="5991225" y="4576763"/>
          <p14:tracePt t="27883" x="6005513" y="4576763"/>
          <p14:tracePt t="27899" x="6005513" y="4562475"/>
          <p14:tracePt t="28036" x="6005513" y="4546600"/>
          <p14:tracePt t="28052" x="6005513" y="4532313"/>
          <p14:tracePt t="29069" x="6005513" y="4516438"/>
          <p14:tracePt t="29085" x="6005513" y="4502150"/>
          <p14:tracePt t="29110" x="6005513" y="4486275"/>
          <p14:tracePt t="29126" x="6021388" y="4486275"/>
          <p14:tracePt t="29207" x="6005513" y="4486275"/>
          <p14:tracePt t="29223" x="5991225" y="4486275"/>
          <p14:tracePt t="29230" x="5975350" y="4486275"/>
          <p14:tracePt t="29238" x="5961063" y="4502150"/>
          <p14:tracePt t="29246" x="5945188" y="4516438"/>
          <p14:tracePt t="29255" x="5930900" y="4516438"/>
          <p14:tracePt t="29262" x="5916613" y="4532313"/>
          <p14:tracePt t="29270" x="5900738" y="4546600"/>
          <p14:tracePt t="29278" x="5870575" y="4562475"/>
          <p14:tracePt t="29287" x="5856288" y="4576763"/>
          <p14:tracePt t="29294" x="5840413" y="4592638"/>
          <p14:tracePt t="29303" x="5810250" y="4606925"/>
          <p14:tracePt t="29310" x="5795963" y="4622800"/>
          <p14:tracePt t="29319" x="5780088" y="4622800"/>
          <p14:tracePt t="29327" x="5765800" y="4637088"/>
          <p14:tracePt t="29335" x="5749925" y="4651375"/>
          <p14:tracePt t="29343" x="5735638" y="4651375"/>
          <p14:tracePt t="29351" x="5721350" y="4667250"/>
          <p14:tracePt t="29359" x="5705475" y="4667250"/>
          <p14:tracePt t="29367" x="5705475" y="4681538"/>
          <p14:tracePt t="29376" x="5691188" y="4681538"/>
          <p14:tracePt t="29392" x="5675313" y="4681538"/>
          <p14:tracePt t="29400" x="5675313" y="4697413"/>
          <p14:tracePt t="29416" x="5661025" y="4697413"/>
          <p14:tracePt t="29440" x="5645150" y="4697413"/>
          <p14:tracePt t="29448" x="5645150" y="4711700"/>
          <p14:tracePt t="29458" x="5630863" y="4711700"/>
          <p14:tracePt t="29472" x="5614988" y="4727575"/>
          <p14:tracePt t="29480" x="5600700" y="4727575"/>
          <p14:tracePt t="29488" x="5600700" y="4741863"/>
          <p14:tracePt t="29496" x="5584825" y="4741863"/>
          <p14:tracePt t="29504" x="5584825" y="4757738"/>
          <p14:tracePt t="29513" x="5570538" y="4757738"/>
          <p14:tracePt t="29520" x="5570538" y="4772025"/>
          <p14:tracePt t="29529" x="5556250" y="4772025"/>
          <p14:tracePt t="29553" x="5540375" y="4786313"/>
          <p14:tracePt t="29578" x="5526088" y="4786313"/>
          <p14:tracePt t="29585" x="5526088" y="4802188"/>
          <p14:tracePt t="29610" x="5510213" y="4802188"/>
          <p14:tracePt t="29618" x="5510213" y="4816475"/>
          <p14:tracePt t="29634" x="5495925" y="4816475"/>
          <p14:tracePt t="29659" x="5480050" y="4832350"/>
          <p14:tracePt t="29666" x="5465763" y="4832350"/>
          <p14:tracePt t="29682" x="5449888" y="4832350"/>
          <p14:tracePt t="29692" x="5449888" y="4846638"/>
          <p14:tracePt t="29698" x="5435600" y="4846638"/>
          <p14:tracePt t="29724" x="5419725" y="4846638"/>
          <p14:tracePt t="29739" x="5419725" y="4862513"/>
          <p14:tracePt t="29901" x="5419725" y="4846638"/>
          <p14:tracePt t="29917" x="5435600" y="4832350"/>
          <p14:tracePt t="29933" x="5449888" y="4816475"/>
          <p14:tracePt t="29941" x="5465763" y="4816475"/>
          <p14:tracePt t="29949" x="5480050" y="4802188"/>
          <p14:tracePt t="29957" x="5495925" y="4786313"/>
          <p14:tracePt t="29964" x="5510213" y="4786313"/>
          <p14:tracePt t="29974" x="5526088" y="4772025"/>
          <p14:tracePt t="29981" x="5540375" y="4772025"/>
          <p14:tracePt t="29989" x="5540375" y="4757738"/>
          <p14:tracePt t="29998" x="5556250" y="4757738"/>
          <p14:tracePt t="30005" x="5570538" y="4741863"/>
          <p14:tracePt t="30021" x="5584825" y="4741863"/>
          <p14:tracePt t="30030" x="5584825" y="4727575"/>
          <p14:tracePt t="30037" x="5600700" y="4727575"/>
          <p14:tracePt t="30062" x="5614988" y="4727575"/>
          <p14:tracePt t="30069" x="5614988" y="4711700"/>
          <p14:tracePt t="30078" x="5630863" y="4711700"/>
          <p14:tracePt t="30094" x="5645150" y="4711700"/>
          <p14:tracePt t="30110" x="5661025" y="4697413"/>
          <p14:tracePt t="30127" x="5675313" y="4697413"/>
          <p14:tracePt t="30134" x="5675313" y="4681538"/>
          <p14:tracePt t="30142" x="5691188" y="4681538"/>
          <p14:tracePt t="30159" x="5705475" y="4681538"/>
          <p14:tracePt t="30175" x="5721350" y="4667250"/>
          <p14:tracePt t="30192" x="5735638" y="4667250"/>
          <p14:tracePt t="30215" x="5749925" y="4651375"/>
          <p14:tracePt t="30231" x="5765800" y="4651375"/>
          <p14:tracePt t="30247" x="5780088" y="4651375"/>
          <p14:tracePt t="30256" x="5780088" y="4637088"/>
          <p14:tracePt t="30263" x="5795963" y="4637088"/>
          <p14:tracePt t="30288" x="5810250" y="4637088"/>
          <p14:tracePt t="30312" x="5826125" y="4637088"/>
          <p14:tracePt t="30328" x="5840413" y="4622800"/>
          <p14:tracePt t="30352" x="5856288" y="4622800"/>
          <p14:tracePt t="30377" x="5870575" y="4622800"/>
          <p14:tracePt t="30385" x="5870575" y="4606925"/>
          <p14:tracePt t="30392" x="5886450" y="4606925"/>
          <p14:tracePt t="30417" x="5900738" y="4606925"/>
          <p14:tracePt t="30425" x="5900738" y="4592638"/>
          <p14:tracePt t="30449" x="5916613" y="4592638"/>
          <p14:tracePt t="30482" x="5916613" y="4576763"/>
          <p14:tracePt t="30506" x="5930900" y="4576763"/>
          <p14:tracePt t="30570" x="5930900" y="4562475"/>
          <p14:tracePt t="30880" x="5930900" y="4546600"/>
          <p14:tracePt t="30886" x="5930900" y="4532313"/>
          <p14:tracePt t="30893" x="5930900" y="4502150"/>
          <p14:tracePt t="30902" x="5945188" y="4471988"/>
          <p14:tracePt t="30909" x="5945188" y="4441825"/>
          <p14:tracePt t="30918" x="5945188" y="4397375"/>
          <p14:tracePt t="30925" x="5961063" y="4351338"/>
          <p14:tracePt t="30933" x="5961063" y="4337050"/>
          <p14:tracePt t="30941" x="5961063" y="4292600"/>
          <p14:tracePt t="30949" x="5961063" y="4246563"/>
          <p14:tracePt t="30958" x="5961063" y="4216400"/>
          <p14:tracePt t="30966" x="5961063" y="4186238"/>
          <p14:tracePt t="30973" x="5975350" y="4141788"/>
          <p14:tracePt t="30981" x="5975350" y="4111625"/>
          <p14:tracePt t="30989" x="5975350" y="4081463"/>
          <p14:tracePt t="30998" x="5975350" y="4067175"/>
          <p14:tracePt t="31006" x="5975350" y="4037013"/>
          <p14:tracePt t="31014" x="5975350" y="4021138"/>
          <p14:tracePt t="31022" x="5991225" y="4006850"/>
          <p14:tracePt t="31031" x="5991225" y="3976688"/>
          <p14:tracePt t="31038" x="5991225" y="3962400"/>
          <p14:tracePt t="31047" x="5991225" y="3946525"/>
          <p14:tracePt t="31054" x="6005513" y="3916363"/>
          <p14:tracePt t="31063" x="6005513" y="3902075"/>
          <p14:tracePt t="31071" x="6005513" y="3886200"/>
          <p14:tracePt t="31080" x="6021388" y="3856038"/>
          <p14:tracePt t="31087" x="6021388" y="3841750"/>
          <p14:tracePt t="31095" x="6021388" y="3827463"/>
          <p14:tracePt t="31102" x="6021388" y="3811588"/>
          <p14:tracePt t="31113" x="6035675" y="3781425"/>
          <p14:tracePt t="31119" x="6035675" y="3767138"/>
          <p14:tracePt t="31129" x="6035675" y="3751263"/>
          <p14:tracePt t="31135" x="6035675" y="3736975"/>
          <p14:tracePt t="31145" x="6051550" y="3706813"/>
          <p14:tracePt t="31152" x="6051550" y="3690938"/>
          <p14:tracePt t="31161" x="6051550" y="3676650"/>
          <p14:tracePt t="31167" x="6051550" y="3662363"/>
          <p14:tracePt t="31178" x="6065838" y="3662363"/>
          <p14:tracePt t="31183" x="6065838" y="3646488"/>
          <p14:tracePt t="31195" x="6065838" y="3632200"/>
          <p14:tracePt t="31201" x="6065838" y="3616325"/>
          <p14:tracePt t="31212" x="6065838" y="3602038"/>
          <p14:tracePt t="31216" x="6065838" y="3571875"/>
          <p14:tracePt t="31229" x="6065838" y="3556000"/>
          <p14:tracePt t="31233" x="6081713" y="3541713"/>
          <p14:tracePt t="31245" x="6081713" y="3511550"/>
          <p14:tracePt t="31248" x="6096000" y="3497263"/>
          <p14:tracePt t="31262" x="6096000" y="3467100"/>
          <p14:tracePt t="31267" x="6096000" y="3451225"/>
          <p14:tracePt t="31278" x="6096000" y="3421063"/>
          <p14:tracePt t="31283" x="6110288" y="3406775"/>
          <p14:tracePt t="31296" x="6110288" y="3390900"/>
          <p14:tracePt t="31300" x="6110288" y="3360738"/>
          <p14:tracePt t="31312" x="6110288" y="3346450"/>
          <p14:tracePt t="31317" x="6110288" y="3332163"/>
          <p14:tracePt t="31329" x="6110288" y="3316288"/>
          <p14:tracePt t="31337" x="6110288" y="3302000"/>
          <p14:tracePt t="31363" x="6110288" y="3286125"/>
          <p14:tracePt t="31458" x="6110288" y="327183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145" y="1631978"/>
            <a:ext cx="3547320" cy="3558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943" y="1631978"/>
            <a:ext cx="4180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the minute hand is pointing at 12, we call it o’clock.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this clock, the hour hand is pointing at 8 and the minute hand is pointing at 12.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means it is 8 o’clock.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BBD6A4-F626-134C-BCDC-315F243E9A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15"/>
    </mc:Choice>
    <mc:Fallback>
      <p:transition spd="slow" advTm="32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77" x="6110288" y="3271838"/>
          <p14:tracePt t="1585" x="6081713" y="3271838"/>
          <p14:tracePt t="1593" x="6065838" y="3271838"/>
          <p14:tracePt t="1600" x="6035675" y="3286125"/>
          <p14:tracePt t="1609" x="5975350" y="3316288"/>
          <p14:tracePt t="1616" x="5916613" y="3346450"/>
          <p14:tracePt t="1626" x="5826125" y="3376613"/>
          <p14:tracePt t="1633" x="5749925" y="3406775"/>
          <p14:tracePt t="1641" x="5661025" y="3451225"/>
          <p14:tracePt t="1648" x="5570538" y="3481388"/>
          <p14:tracePt t="1657" x="5480050" y="3497263"/>
          <p14:tracePt t="1665" x="5389563" y="3525838"/>
          <p14:tracePt t="1673" x="5314950" y="3556000"/>
          <p14:tracePt t="1681" x="5224463" y="3571875"/>
          <p14:tracePt t="1691" x="5149850" y="3586163"/>
          <p14:tracePt t="1698" x="5075238" y="3602038"/>
          <p14:tracePt t="1705" x="4984750" y="3616325"/>
          <p14:tracePt t="1714" x="4924425" y="3632200"/>
          <p14:tracePt t="1721" x="4835525" y="3632200"/>
          <p14:tracePt t="1731" x="4759325" y="3646488"/>
          <p14:tracePt t="1737" x="4684713" y="3662363"/>
          <p14:tracePt t="1747" x="4594225" y="3662363"/>
          <p14:tracePt t="1754" x="4519613" y="3676650"/>
          <p14:tracePt t="1764" x="4445000" y="3676650"/>
          <p14:tracePt t="1770" x="4354513" y="3676650"/>
          <p14:tracePt t="1781" x="4294188" y="3676650"/>
          <p14:tracePt t="1786" x="4264025" y="3676650"/>
          <p14:tracePt t="1797" x="4203700" y="3676650"/>
          <p14:tracePt t="1803" x="4129088" y="3676650"/>
          <p14:tracePt t="1813" x="4114800" y="3676650"/>
          <p14:tracePt t="1819" x="4068763" y="3662363"/>
          <p14:tracePt t="1829" x="4038600" y="3662363"/>
          <p14:tracePt t="1834" x="4008438" y="3646488"/>
          <p14:tracePt t="1846" x="3978275" y="3632200"/>
          <p14:tracePt t="1851" x="3948113" y="3616325"/>
          <p14:tracePt t="1863" x="3933825" y="3616325"/>
          <p14:tracePt t="1868" x="3919538" y="3602038"/>
          <p14:tracePt t="1880" x="3903663" y="3586163"/>
          <p14:tracePt t="1885" x="3873500" y="3571875"/>
          <p14:tracePt t="1896" x="3859213" y="3571875"/>
          <p14:tracePt t="1901" x="3829050" y="3556000"/>
          <p14:tracePt t="1913" x="3813175" y="3556000"/>
          <p14:tracePt t="1917" x="3783013" y="3541713"/>
          <p14:tracePt t="1930" x="3754438" y="3541713"/>
          <p14:tracePt t="1934" x="3738563" y="3525838"/>
          <p14:tracePt t="1947" x="3708400" y="3525838"/>
          <p14:tracePt t="1951" x="3678238" y="3511550"/>
          <p14:tracePt t="1962" x="3648075" y="3511550"/>
          <p14:tracePt t="1966" x="3633788" y="3497263"/>
          <p14:tracePt t="1980" x="3617913" y="3481388"/>
          <p14:tracePt t="1981" x="3603625" y="3451225"/>
          <p14:tracePt t="1988" x="3587750" y="3436938"/>
          <p14:tracePt t="1997" x="3587750" y="3421063"/>
          <p14:tracePt t="2004" x="3573463" y="3406775"/>
          <p14:tracePt t="2020" x="3559175" y="3390900"/>
          <p14:tracePt t="2030" x="3559175" y="3376613"/>
          <p14:tracePt t="2046" x="3543300" y="3376613"/>
          <p14:tracePt t="2053" x="3543300" y="3360738"/>
          <p14:tracePt t="2061" x="3529013" y="3360738"/>
          <p14:tracePt t="2077" x="3513138" y="3346450"/>
          <p14:tracePt t="2093" x="3498850" y="3346450"/>
          <p14:tracePt t="2102" x="3482975" y="3346450"/>
          <p14:tracePt t="2117" x="3468688" y="3346450"/>
          <p14:tracePt t="2125" x="3452813" y="3346450"/>
          <p14:tracePt t="2150" x="3438525" y="3346450"/>
          <p14:tracePt t="2183" x="3422650" y="3346450"/>
          <p14:tracePt t="2207" x="3422650" y="3332163"/>
          <p14:tracePt t="2747" x="3422650" y="3346450"/>
          <p14:tracePt t="2756" x="3422650" y="3360738"/>
          <p14:tracePt t="2763" x="3408363" y="3360738"/>
          <p14:tracePt t="2772" x="3408363" y="3376613"/>
          <p14:tracePt t="2779" x="3408363" y="3390900"/>
          <p14:tracePt t="2796" x="3394075" y="3406775"/>
          <p14:tracePt t="2812" x="3378200" y="3421063"/>
          <p14:tracePt t="2844" x="3378200" y="3436938"/>
          <p14:tracePt t="3079" x="3378200" y="3451225"/>
          <p14:tracePt t="3103" x="3363913" y="3451225"/>
          <p14:tracePt t="3110" x="3363913" y="3467100"/>
          <p14:tracePt t="3272" x="3378200" y="3467100"/>
          <p14:tracePt t="3288" x="3394075" y="3451225"/>
          <p14:tracePt t="3304" x="3408363" y="3451225"/>
          <p14:tracePt t="3312" x="3408363" y="3436938"/>
          <p14:tracePt t="3320" x="3422650" y="3436938"/>
          <p14:tracePt t="3337" x="3438525" y="3436938"/>
          <p14:tracePt t="3361" x="3438525" y="3421063"/>
          <p14:tracePt t="3368" x="3452813" y="3421063"/>
          <p14:tracePt t="3377" x="3452813" y="3406775"/>
          <p14:tracePt t="3384" x="3452813" y="3390900"/>
          <p14:tracePt t="3392" x="3452813" y="3376613"/>
          <p14:tracePt t="3400" x="3468688" y="3360738"/>
          <p14:tracePt t="3409" x="3468688" y="3346450"/>
          <p14:tracePt t="3417" x="3482975" y="3316288"/>
          <p14:tracePt t="3425" x="3482975" y="3271838"/>
          <p14:tracePt t="3433" x="3498850" y="3241675"/>
          <p14:tracePt t="3441" x="3498850" y="3211513"/>
          <p14:tracePt t="3450" x="3513138" y="3167063"/>
          <p14:tracePt t="3457" x="3513138" y="3121025"/>
          <p14:tracePt t="3466" x="3529013" y="3090863"/>
          <p14:tracePt t="3473" x="3529013" y="3016250"/>
          <p14:tracePt t="3482" x="3543300" y="2986088"/>
          <p14:tracePt t="3490" x="3543300" y="2941638"/>
          <p14:tracePt t="3498" x="3543300" y="2895600"/>
          <p14:tracePt t="3505" x="3543300" y="2881313"/>
          <p14:tracePt t="3516" x="3559175" y="2851150"/>
          <p14:tracePt t="3522" x="3559175" y="2820988"/>
          <p14:tracePt t="3532" x="3559175" y="2790825"/>
          <p14:tracePt t="3546" x="3559175" y="2760663"/>
          <p14:tracePt t="3555" x="3559175" y="2746375"/>
          <p14:tracePt t="3562" x="3559175" y="2730500"/>
          <p14:tracePt t="3571" x="3559175" y="2716213"/>
          <p14:tracePt t="3578" x="3559175" y="2701925"/>
          <p14:tracePt t="3586" x="3559175" y="2686050"/>
          <p14:tracePt t="3594" x="3559175" y="2671763"/>
          <p14:tracePt t="3603" x="3559175" y="2641600"/>
          <p14:tracePt t="3610" x="3559175" y="2611438"/>
          <p14:tracePt t="3618" x="3559175" y="2595563"/>
          <p14:tracePt t="3626" x="3559175" y="2551113"/>
          <p14:tracePt t="3635" x="3559175" y="2520950"/>
          <p14:tracePt t="3643" x="3559175" y="2506663"/>
          <p14:tracePt t="3652" x="3559175" y="2476500"/>
          <p14:tracePt t="3659" x="3559175" y="2446338"/>
          <p14:tracePt t="3668" x="3559175" y="2416175"/>
          <p14:tracePt t="3675" x="3559175" y="2400300"/>
          <p14:tracePt t="3683" x="3559175" y="2386013"/>
          <p14:tracePt t="3691" x="3559175" y="2371725"/>
          <p14:tracePt t="3700" x="3559175" y="2355850"/>
          <p14:tracePt t="3708" x="3559175" y="2341563"/>
          <p14:tracePt t="3716" x="3559175" y="2325688"/>
          <p14:tracePt t="3740" x="3559175" y="2311400"/>
          <p14:tracePt t="3756" x="3559175" y="2295525"/>
          <p14:tracePt t="3797" x="3559175" y="2281238"/>
          <p14:tracePt t="3829" x="3559175" y="2265363"/>
          <p14:tracePt t="3837" x="3559175" y="2251075"/>
          <p14:tracePt t="3845" x="3573463" y="2251075"/>
          <p14:tracePt t="3861" x="3573463" y="2235200"/>
          <p14:tracePt t="3870" x="3573463" y="2220913"/>
          <p14:tracePt t="3886" x="3573463" y="2206625"/>
          <p14:tracePt t="3918" x="3573463" y="2190750"/>
          <p14:tracePt t="3942" x="3573463" y="2176463"/>
          <p14:tracePt t="3950" x="3587750" y="2176463"/>
          <p14:tracePt t="15711" x="3587750" y="2190750"/>
          <p14:tracePt t="15727" x="3587750" y="2206625"/>
          <p14:tracePt t="15736" x="3587750" y="2220913"/>
          <p14:tracePt t="15751" x="3587750" y="2235200"/>
          <p14:tracePt t="15767" x="3587750" y="2251075"/>
          <p14:tracePt t="15776" x="3587750" y="2265363"/>
          <p14:tracePt t="15783" x="3587750" y="2281238"/>
          <p14:tracePt t="15800" x="3587750" y="2295525"/>
          <p14:tracePt t="15825" x="3587750" y="2311400"/>
          <p14:tracePt t="15840" x="3587750" y="2325688"/>
          <p14:tracePt t="15864" x="3573463" y="2341563"/>
          <p14:tracePt t="15889" x="3573463" y="2355850"/>
          <p14:tracePt t="15896" x="3573463" y="2371725"/>
          <p14:tracePt t="15904" x="3573463" y="2386013"/>
          <p14:tracePt t="15913" x="3573463" y="2400300"/>
          <p14:tracePt t="15920" x="3573463" y="2416175"/>
          <p14:tracePt t="15928" x="3573463" y="2446338"/>
          <p14:tracePt t="15937" x="3573463" y="2460625"/>
          <p14:tracePt t="15945" x="3573463" y="2490788"/>
          <p14:tracePt t="15954" x="3573463" y="2506663"/>
          <p14:tracePt t="15961" x="3573463" y="2536825"/>
          <p14:tracePt t="15970" x="3573463" y="2551113"/>
          <p14:tracePt t="15977" x="3559175" y="2581275"/>
          <p14:tracePt t="15987" x="3559175" y="2595563"/>
          <p14:tracePt t="15993" x="3559175" y="2611438"/>
          <p14:tracePt t="16001" x="3559175" y="2625725"/>
          <p14:tracePt t="16010" x="3559175" y="2641600"/>
          <p14:tracePt t="16017" x="3559175" y="2671763"/>
          <p14:tracePt t="16026" x="3559175" y="2686050"/>
          <p14:tracePt t="16042" x="3559175" y="2701925"/>
          <p14:tracePt t="16050" x="3559175" y="2716213"/>
          <p14:tracePt t="16066" x="3559175" y="2730500"/>
          <p14:tracePt t="16075" x="3559175" y="2746375"/>
          <p14:tracePt t="16091" x="3559175" y="2760663"/>
          <p14:tracePt t="16098" x="3559175" y="2776538"/>
          <p14:tracePt t="16114" x="3543300" y="2790825"/>
          <p14:tracePt t="16122" x="3543300" y="2806700"/>
          <p14:tracePt t="16140" x="3543300" y="2820988"/>
          <p14:tracePt t="16147" x="3529013" y="2836863"/>
          <p14:tracePt t="16154" x="3529013" y="2851150"/>
          <p14:tracePt t="16163" x="3529013" y="2867025"/>
          <p14:tracePt t="16171" x="3513138" y="2881313"/>
          <p14:tracePt t="16178" x="3513138" y="2911475"/>
          <p14:tracePt t="16187" x="3513138" y="2925763"/>
          <p14:tracePt t="16195" x="3498850" y="2941638"/>
          <p14:tracePt t="16203" x="3498850" y="2955925"/>
          <p14:tracePt t="16211" x="3498850" y="2986088"/>
          <p14:tracePt t="16220" x="3482975" y="3001963"/>
          <p14:tracePt t="16227" x="3482975" y="3016250"/>
          <p14:tracePt t="16237" x="3482975" y="3046413"/>
          <p14:tracePt t="16243" x="3482975" y="3060700"/>
          <p14:tracePt t="16254" x="3468688" y="3076575"/>
          <p14:tracePt t="16600" x="3468688" y="3090863"/>
          <p14:tracePt t="16607" x="3468688" y="3106738"/>
          <p14:tracePt t="16615" x="3468688" y="3136900"/>
          <p14:tracePt t="16623" x="3468688" y="3151188"/>
          <p14:tracePt t="16631" x="3468688" y="3167063"/>
          <p14:tracePt t="16639" x="3468688" y="3181350"/>
          <p14:tracePt t="16648" x="3452813" y="3211513"/>
          <p14:tracePt t="16655" x="3452813" y="3225800"/>
          <p14:tracePt t="16664" x="3452813" y="3255963"/>
          <p14:tracePt t="16672" x="3452813" y="3271838"/>
          <p14:tracePt t="16679" x="3438525" y="3271838"/>
          <p14:tracePt t="16687" x="3438525" y="3286125"/>
          <p14:tracePt t="16695" x="3438525" y="3302000"/>
          <p14:tracePt t="16720" x="3438525" y="3316288"/>
          <p14:tracePt t="16794" x="3438525" y="3332163"/>
          <p14:tracePt t="16833" x="3438525" y="3346450"/>
          <p14:tracePt t="16866" x="3438525" y="3360738"/>
          <p14:tracePt t="17044" x="3422650" y="3376613"/>
          <p14:tracePt t="17067" x="3408363" y="3376613"/>
          <p14:tracePt t="17076" x="3408363" y="3390900"/>
          <p14:tracePt t="17083" x="3394075" y="3406775"/>
          <p14:tracePt t="17091" x="3378200" y="3406775"/>
          <p14:tracePt t="17099" x="3363913" y="3421063"/>
          <p14:tracePt t="17107" x="3348038" y="3436938"/>
          <p14:tracePt t="17115" x="3333750" y="3451225"/>
          <p14:tracePt t="17123" x="3317875" y="3467100"/>
          <p14:tracePt t="17131" x="3303588" y="3481388"/>
          <p14:tracePt t="17139" x="3287713" y="3481388"/>
          <p14:tracePt t="17147" x="3273425" y="3497263"/>
          <p14:tracePt t="17155" x="3257550" y="3511550"/>
          <p14:tracePt t="17164" x="3243263" y="3525838"/>
          <p14:tracePt t="17172" x="3227388" y="3525838"/>
          <p14:tracePt t="17180" x="3213100" y="3541713"/>
          <p14:tracePt t="17188" x="3198813" y="3541713"/>
          <p14:tracePt t="17196" x="3182938" y="3556000"/>
          <p14:tracePt t="17205" x="3168650" y="3556000"/>
          <p14:tracePt t="17212" x="3152775" y="3556000"/>
          <p14:tracePt t="17221" x="3152775" y="3571875"/>
          <p14:tracePt t="17228" x="3138488" y="3571875"/>
          <p14:tracePt t="17237" x="3122613" y="3586163"/>
          <p14:tracePt t="17244" x="3108325" y="3586163"/>
          <p14:tracePt t="17254" x="3092450" y="3602038"/>
          <p14:tracePt t="17270" x="3078163" y="3616325"/>
          <p14:tracePt t="17287" x="3062288" y="3632200"/>
          <p14:tracePt t="17301" x="3048000" y="3646488"/>
          <p14:tracePt t="17317" x="3048000" y="3662363"/>
          <p14:tracePt t="17325" x="3048000" y="3676650"/>
          <p14:tracePt t="17333" x="3033713" y="3690938"/>
          <p14:tracePt t="17342" x="3017838" y="3690938"/>
          <p14:tracePt t="17350" x="3017838" y="3706813"/>
          <p14:tracePt t="17357" x="3003550" y="3721100"/>
          <p14:tracePt t="17365" x="3003550" y="3751263"/>
          <p14:tracePt t="17373" x="2987675" y="3751263"/>
          <p14:tracePt t="17382" x="2973388" y="3767138"/>
          <p14:tracePt t="17389" x="2973388" y="3781425"/>
          <p14:tracePt t="17398" x="2957513" y="3797300"/>
          <p14:tracePt t="17406" x="2957513" y="3811588"/>
          <p14:tracePt t="17414" x="2943225" y="3827463"/>
          <p14:tracePt t="17422" x="2927350" y="3827463"/>
          <p14:tracePt t="17430" x="2927350" y="3841750"/>
          <p14:tracePt t="17438" x="2927350" y="3856038"/>
          <p14:tracePt t="17446" x="2913063" y="3871913"/>
          <p14:tracePt t="17462" x="2897188" y="3886200"/>
          <p14:tracePt t="17471" x="2882900" y="3902075"/>
          <p14:tracePt t="17478" x="2882900" y="3916363"/>
          <p14:tracePt t="17487" x="2868613" y="3932238"/>
          <p14:tracePt t="17494" x="2868613" y="3946525"/>
          <p14:tracePt t="17504" x="2852738" y="3962400"/>
          <p14:tracePt t="17510" x="2838450" y="3976688"/>
          <p14:tracePt t="17527" x="2822575" y="3990975"/>
          <p14:tracePt t="17537" x="2822575" y="4006850"/>
          <p14:tracePt t="17543" x="2808288" y="4006850"/>
          <p14:tracePt t="17560" x="2792413" y="4021138"/>
          <p14:tracePt t="17576" x="2792413" y="4037013"/>
          <p14:tracePt t="17584" x="2778125" y="4037013"/>
          <p14:tracePt t="17600" x="2762250" y="4051300"/>
          <p14:tracePt t="17616" x="2762250" y="4067175"/>
          <p14:tracePt t="17625" x="2747963" y="4067175"/>
          <p14:tracePt t="17640" x="2747963" y="4081463"/>
          <p14:tracePt t="17657" x="2732088" y="4081463"/>
          <p14:tracePt t="17672" x="2732088" y="4097338"/>
          <p14:tracePt t="17680" x="2717800" y="4097338"/>
          <p14:tracePt t="17688" x="2717800" y="4111625"/>
          <p14:tracePt t="17704" x="2701925" y="4127500"/>
          <p14:tracePt t="17720" x="2687638" y="4141788"/>
          <p14:tracePt t="17728" x="2687638" y="4156075"/>
          <p14:tracePt t="17736" x="2687638" y="4171950"/>
          <p14:tracePt t="17753" x="2673350" y="4186238"/>
          <p14:tracePt t="17769" x="2673350" y="4202113"/>
          <p14:tracePt t="17776" x="2657475" y="4202113"/>
          <p14:tracePt t="17793" x="2657475" y="4216400"/>
          <p14:tracePt t="17817" x="2657475" y="4232275"/>
          <p14:tracePt t="17833" x="2643188" y="4232275"/>
          <p14:tracePt t="17851" x="2643188" y="4246563"/>
          <p14:tracePt t="17866" x="2627313" y="4246563"/>
          <p14:tracePt t="17874" x="2613025" y="4246563"/>
          <p14:tracePt t="17882" x="2597150" y="4262438"/>
          <p14:tracePt t="17890" x="2566988" y="4262438"/>
          <p14:tracePt t="17898" x="2536825" y="4262438"/>
          <p14:tracePt t="17906" x="2492375" y="4262438"/>
          <p14:tracePt t="17914" x="2462213" y="4262438"/>
          <p14:tracePt t="17922" x="2417763" y="4262438"/>
          <p14:tracePt t="17930" x="2357438" y="4262438"/>
          <p14:tracePt t="17938" x="2312988" y="4262438"/>
          <p14:tracePt t="17947" x="2266950" y="4262438"/>
          <p14:tracePt t="17955" x="2222500" y="4232275"/>
          <p14:tracePt t="17963" x="2176463" y="4202113"/>
          <p14:tracePt t="17971" x="2147888" y="4171950"/>
          <p14:tracePt t="17980" x="2132013" y="4141788"/>
          <p14:tracePt t="17987" x="2087563" y="4111625"/>
          <p14:tracePt t="17995" x="2071688" y="4081463"/>
          <p14:tracePt t="18004" x="2041525" y="4051300"/>
          <p14:tracePt t="18011" x="2027238" y="4037013"/>
          <p14:tracePt t="18020" x="2011363" y="4006850"/>
          <p14:tracePt t="18027" x="1997075" y="3990975"/>
          <p14:tracePt t="18036" x="1981200" y="3976688"/>
          <p14:tracePt t="18043" x="1981200" y="3962400"/>
          <p14:tracePt t="18060" x="1981200" y="3946525"/>
          <p14:tracePt t="18070" x="1981200" y="3932238"/>
          <p14:tracePt t="18100" x="1981200" y="3916363"/>
          <p14:tracePt t="18125" x="1981200" y="3902075"/>
          <p14:tracePt t="18133" x="1981200" y="3886200"/>
          <p14:tracePt t="18140" x="1981200" y="3871913"/>
          <p14:tracePt t="18149" x="1997075" y="3871913"/>
          <p14:tracePt t="18156" x="1997075" y="3856038"/>
          <p14:tracePt t="18164" x="2011363" y="3841750"/>
          <p14:tracePt t="18173" x="2027238" y="3827463"/>
          <p14:tracePt t="18180" x="2027238" y="3811588"/>
          <p14:tracePt t="18189" x="2041525" y="3811588"/>
          <p14:tracePt t="18197" x="2041525" y="3797300"/>
          <p14:tracePt t="18206" x="2057400" y="3781425"/>
          <p14:tracePt t="18213" x="2071688" y="3781425"/>
          <p14:tracePt t="18221" x="2071688" y="3767138"/>
          <p14:tracePt t="18237" x="2087563" y="3751263"/>
          <p14:tracePt t="18253" x="2101850" y="3751263"/>
          <p14:tracePt t="18261" x="2101850" y="3736975"/>
          <p14:tracePt t="18269" x="2117725" y="3736975"/>
          <p14:tracePt t="18294" x="2132013" y="3721100"/>
          <p14:tracePt t="18318" x="2147888" y="3721100"/>
          <p14:tracePt t="18335" x="2162175" y="3721100"/>
          <p14:tracePt t="18350" x="2176463" y="3721100"/>
          <p14:tracePt t="18359" x="2192338" y="3721100"/>
          <p14:tracePt t="18366" x="2206625" y="3721100"/>
          <p14:tracePt t="18374" x="2206625" y="3706813"/>
          <p14:tracePt t="18382" x="2222500" y="3706813"/>
          <p14:tracePt t="18391" x="2236788" y="3706813"/>
          <p14:tracePt t="18399" x="2252663" y="3706813"/>
          <p14:tracePt t="18407" x="2266950" y="3690938"/>
          <p14:tracePt t="18415" x="2282825" y="3690938"/>
          <p14:tracePt t="18423" x="2297113" y="3690938"/>
          <p14:tracePt t="18431" x="2312988" y="3690938"/>
          <p14:tracePt t="18440" x="2327275" y="3690938"/>
          <p14:tracePt t="18447" x="2341563" y="3690938"/>
          <p14:tracePt t="18463" x="2357438" y="3690938"/>
          <p14:tracePt t="18473" x="2371725" y="3690938"/>
          <p14:tracePt t="18479" x="2387600" y="3690938"/>
          <p14:tracePt t="18496" x="2401888" y="3690938"/>
          <p14:tracePt t="18503" x="2417763" y="3690938"/>
          <p14:tracePt t="18519" x="2432050" y="3690938"/>
          <p14:tracePt t="18528" x="2447925" y="3690938"/>
          <p14:tracePt t="18545" x="2462213" y="3706813"/>
          <p14:tracePt t="18552" x="2478088" y="3706813"/>
          <p14:tracePt t="18568" x="2492375" y="3706813"/>
          <p14:tracePt t="18576" x="2508250" y="3706813"/>
          <p14:tracePt t="18593" x="2522538" y="3706813"/>
          <p14:tracePt t="18601" x="2536825" y="3706813"/>
          <p14:tracePt t="18608" x="2552700" y="3706813"/>
          <p14:tracePt t="18617" x="2552700" y="3721100"/>
          <p14:tracePt t="18625" x="2566988" y="3721100"/>
          <p14:tracePt t="18641" x="2582863" y="3736975"/>
          <p14:tracePt t="18658" x="2597150" y="3736975"/>
          <p14:tracePt t="18665" x="2597150" y="3751263"/>
          <p14:tracePt t="18674" x="2613025" y="3751263"/>
          <p14:tracePt t="18681" x="2613025" y="3767138"/>
          <p14:tracePt t="18689" x="2627313" y="3767138"/>
          <p14:tracePt t="18697" x="2627313" y="3781425"/>
          <p14:tracePt t="18706" x="2643188" y="3797300"/>
          <p14:tracePt t="18724" x="2657475" y="3811588"/>
          <p14:tracePt t="18740" x="2657475" y="3827463"/>
          <p14:tracePt t="18746" x="2673350" y="3827463"/>
          <p14:tracePt t="18754" x="2673350" y="3841750"/>
          <p14:tracePt t="18762" x="2673350" y="3856038"/>
          <p14:tracePt t="18770" x="2687638" y="3856038"/>
          <p14:tracePt t="18779" x="2687638" y="3871913"/>
          <p14:tracePt t="18795" x="2687638" y="3886200"/>
          <p14:tracePt t="18803" x="2701925" y="3886200"/>
          <p14:tracePt t="18811" x="2701925" y="3902075"/>
          <p14:tracePt t="18818" x="2701925" y="3916363"/>
          <p14:tracePt t="18826" x="2717800" y="3932238"/>
          <p14:tracePt t="18843" x="2717800" y="3946525"/>
          <p14:tracePt t="18850" x="2732088" y="3962400"/>
          <p14:tracePt t="18859" x="2732088" y="3976688"/>
          <p14:tracePt t="18875" x="2732088" y="3990975"/>
          <p14:tracePt t="18883" x="2732088" y="4006850"/>
          <p14:tracePt t="18891" x="2732088" y="4021138"/>
          <p14:tracePt t="18899" x="2747963" y="4037013"/>
          <p14:tracePt t="18907" x="2747963" y="4051300"/>
          <p14:tracePt t="18924" x="2747963" y="4067175"/>
          <p14:tracePt t="18931" x="2747963" y="4081463"/>
          <p14:tracePt t="18940" x="2747963" y="4097338"/>
          <p14:tracePt t="18948" x="2747963" y="4111625"/>
          <p14:tracePt t="18957" x="2747963" y="4127500"/>
          <p14:tracePt t="18973" x="2747963" y="4141788"/>
          <p14:tracePt t="18980" x="2732088" y="4156075"/>
          <p14:tracePt t="18989" x="2732088" y="4171950"/>
          <p14:tracePt t="18996" x="2717800" y="4186238"/>
          <p14:tracePt t="19005" x="2717800" y="4202113"/>
          <p14:tracePt t="19012" x="2701925" y="4202113"/>
          <p14:tracePt t="19020" x="2687638" y="4216400"/>
          <p14:tracePt t="19038" x="2673350" y="4232275"/>
          <p14:tracePt t="19045" x="2657475" y="4232275"/>
          <p14:tracePt t="19061" x="2657475" y="4246563"/>
          <p14:tracePt t="19069" x="2643188" y="4246563"/>
          <p14:tracePt t="19077" x="2627313" y="4246563"/>
          <p14:tracePt t="19085" x="2627313" y="4262438"/>
          <p14:tracePt t="19093" x="2613025" y="4262438"/>
          <p14:tracePt t="19109" x="2597150" y="4262438"/>
          <p14:tracePt t="19118" x="2582863" y="4262438"/>
          <p14:tracePt t="19125" x="2566988" y="4276725"/>
          <p14:tracePt t="19141" x="2552700" y="4276725"/>
          <p14:tracePt t="19149" x="2536825" y="4276725"/>
          <p14:tracePt t="19157" x="2522538" y="4276725"/>
          <p14:tracePt t="19174" x="2508250" y="4276725"/>
          <p14:tracePt t="19182" x="2492375" y="4276725"/>
          <p14:tracePt t="19198" x="2478088" y="4276725"/>
          <p14:tracePt t="19206" x="2462213" y="4276725"/>
          <p14:tracePt t="19223" x="2447925" y="4276725"/>
          <p14:tracePt t="19240" x="2432050" y="4276725"/>
          <p14:tracePt t="19247" x="2417763" y="4276725"/>
          <p14:tracePt t="19271" x="2401888" y="4276725"/>
          <p14:tracePt t="19287" x="2401888" y="4262438"/>
          <p14:tracePt t="19312" x="2387600" y="4262438"/>
          <p14:tracePt t="19384" x="2387600" y="4246563"/>
          <p14:tracePt t="19408" x="2371725" y="4246563"/>
          <p14:tracePt t="19416" x="2371725" y="4232275"/>
          <p14:tracePt t="19424" x="2371725" y="4216400"/>
          <p14:tracePt t="19441" x="2371725" y="4202113"/>
          <p14:tracePt t="19449" x="2357438" y="4186238"/>
          <p14:tracePt t="19456" x="2357438" y="4171950"/>
          <p14:tracePt t="19465" x="2357438" y="4156075"/>
          <p14:tracePt t="19473" x="2357438" y="4141788"/>
          <p14:tracePt t="19481" x="2341563" y="4127500"/>
          <p14:tracePt t="19489" x="2341563" y="4111625"/>
          <p14:tracePt t="19496" x="2341563" y="4097338"/>
          <p14:tracePt t="19505" x="2341563" y="4081463"/>
          <p14:tracePt t="19513" x="2341563" y="4051300"/>
          <p14:tracePt t="19520" x="2327275" y="4037013"/>
          <p14:tracePt t="19529" x="2327275" y="4006850"/>
          <p14:tracePt t="19537" x="2327275" y="3976688"/>
          <p14:tracePt t="19545" x="2327275" y="3962400"/>
          <p14:tracePt t="19553" x="2327275" y="3932238"/>
          <p14:tracePt t="19562" x="2327275" y="3916363"/>
          <p14:tracePt t="19569" x="2327275" y="3886200"/>
          <p14:tracePt t="19578" x="2327275" y="3871913"/>
          <p14:tracePt t="19585" x="2327275" y="3856038"/>
          <p14:tracePt t="19593" x="2327275" y="3841750"/>
          <p14:tracePt t="19601" x="2327275" y="3827463"/>
          <p14:tracePt t="19618" x="2327275" y="3811588"/>
          <p14:tracePt t="19634" x="2327275" y="3797300"/>
          <p14:tracePt t="19659" x="2327275" y="3781425"/>
          <p14:tracePt t="19675" x="2341563" y="3781425"/>
          <p14:tracePt t="19682" x="2341563" y="3767138"/>
          <p14:tracePt t="19723" x="2357438" y="3767138"/>
          <p14:tracePt t="19731" x="2357438" y="3751263"/>
          <p14:tracePt t="19755" x="2371725" y="3736975"/>
          <p14:tracePt t="19771" x="2387600" y="3721100"/>
          <p14:tracePt t="19786" x="2401888" y="3721100"/>
          <p14:tracePt t="19794" x="2417763" y="3706813"/>
          <p14:tracePt t="19811" x="2432050" y="3690938"/>
          <p14:tracePt t="19819" x="2447925" y="3690938"/>
          <p14:tracePt t="19827" x="2462213" y="3690938"/>
          <p14:tracePt t="19836" x="2478088" y="3690938"/>
          <p14:tracePt t="19843" x="2492375" y="3690938"/>
          <p14:tracePt t="19852" x="2522538" y="3676650"/>
          <p14:tracePt t="19869" x="2536825" y="3676650"/>
          <p14:tracePt t="19876" x="2552700" y="3676650"/>
          <p14:tracePt t="19885" x="2582863" y="3676650"/>
          <p14:tracePt t="19900" x="2597150" y="3676650"/>
          <p14:tracePt t="19908" x="2613025" y="3676650"/>
          <p14:tracePt t="19916" x="2627313" y="3676650"/>
          <p14:tracePt t="19933" x="2643188" y="3676650"/>
          <p14:tracePt t="19949" x="2657475" y="3676650"/>
          <p14:tracePt t="19974" x="2673350" y="3676650"/>
          <p14:tracePt t="19990" x="2687638" y="3676650"/>
          <p14:tracePt t="20014" x="2701925" y="3676650"/>
          <p14:tracePt t="20023" x="2717800" y="3676650"/>
          <p14:tracePt t="20046" x="2732088" y="3676650"/>
          <p14:tracePt t="20053" x="2747963" y="3676650"/>
          <p14:tracePt t="20079" x="2762250" y="3676650"/>
          <p14:tracePt t="20095" x="2778125" y="3676650"/>
          <p14:tracePt t="20118" x="2792413" y="3690938"/>
          <p14:tracePt t="20143" x="2808288" y="3690938"/>
          <p14:tracePt t="20159" x="2822575" y="3690938"/>
          <p14:tracePt t="20166" x="2822575" y="3706813"/>
          <p14:tracePt t="20175" x="2838450" y="3706813"/>
          <p14:tracePt t="20191" x="2838450" y="3721100"/>
          <p14:tracePt t="20208" x="2852738" y="3721100"/>
          <p14:tracePt t="20224" x="2852738" y="3736975"/>
          <p14:tracePt t="20231" x="2868613" y="3736975"/>
          <p14:tracePt t="20256" x="2868613" y="3751263"/>
          <p14:tracePt t="20264" x="2882900" y="3751263"/>
          <p14:tracePt t="20279" x="2882900" y="3767138"/>
          <p14:tracePt t="20288" x="2897188" y="3767138"/>
          <p14:tracePt t="20312" x="2897188" y="3781425"/>
          <p14:tracePt t="20353" x="2897188" y="3797300"/>
          <p14:tracePt t="20369" x="2913063" y="3797300"/>
          <p14:tracePt t="21225" x="2927350" y="3797300"/>
          <p14:tracePt t="21232" x="2943225" y="3797300"/>
          <p14:tracePt t="21248" x="2957513" y="3781425"/>
          <p14:tracePt t="21257" x="2973388" y="3781425"/>
          <p14:tracePt t="21264" x="2987675" y="3767138"/>
          <p14:tracePt t="21273" x="3003550" y="3767138"/>
          <p14:tracePt t="21290" x="3017838" y="3751263"/>
          <p14:tracePt t="21296" x="3033713" y="3751263"/>
          <p14:tracePt t="21304" x="3048000" y="3751263"/>
          <p14:tracePt t="21313" x="3048000" y="3736975"/>
          <p14:tracePt t="21329" x="3062288" y="3736975"/>
          <p14:tracePt t="21337" x="3078163" y="3721100"/>
          <p14:tracePt t="21344" x="3092450" y="3721100"/>
          <p14:tracePt t="21352" x="3108325" y="3721100"/>
          <p14:tracePt t="21361" x="3122613" y="3706813"/>
          <p14:tracePt t="21376" x="3138488" y="3706813"/>
          <p14:tracePt t="21385" x="3152775" y="3690938"/>
          <p14:tracePt t="21401" x="3168650" y="3690938"/>
          <p14:tracePt t="21409" x="3168650" y="3676650"/>
          <p14:tracePt t="21426" x="3182938" y="3676650"/>
          <p14:tracePt t="21441" x="3198813" y="3676650"/>
          <p14:tracePt t="21450" x="3198813" y="3662363"/>
          <p14:tracePt t="21466" x="3213100" y="3646488"/>
          <p14:tracePt t="21474" x="3227388" y="3646488"/>
          <p14:tracePt t="21491" x="3243263" y="3632200"/>
          <p14:tracePt t="21507" x="3257550" y="3632200"/>
          <p14:tracePt t="21515" x="3273425" y="3616325"/>
          <p14:tracePt t="21531" x="3287713" y="3602038"/>
          <p14:tracePt t="21547" x="3303588" y="3586163"/>
          <p14:tracePt t="21557" x="3317875" y="3586163"/>
          <p14:tracePt t="21563" x="3317875" y="3571875"/>
          <p14:tracePt t="21573" x="3333750" y="3571875"/>
          <p14:tracePt t="21587" x="3348038" y="3556000"/>
          <p14:tracePt t="21603" x="3363913" y="3556000"/>
          <p14:tracePt t="21628" x="3363913" y="3541713"/>
          <p14:tracePt t="21636" x="3378200" y="3541713"/>
          <p14:tracePt t="21661" x="3378200" y="3525838"/>
          <p14:tracePt t="21668" x="3394075" y="3525838"/>
          <p14:tracePt t="21701" x="3394075" y="3511550"/>
          <p14:tracePt t="21717" x="3408363" y="3511550"/>
          <p14:tracePt t="21733" x="3408363" y="3497263"/>
          <p14:tracePt t="21749" x="3422650" y="3497263"/>
          <p14:tracePt t="21757" x="3422650" y="3481388"/>
          <p14:tracePt t="21782" x="3438525" y="3467100"/>
          <p14:tracePt t="21797" x="3452813" y="3467100"/>
          <p14:tracePt t="21813" x="3452813" y="3451225"/>
          <p14:tracePt t="21830" x="3468688" y="3451225"/>
          <p14:tracePt t="21870" x="3482975" y="3451225"/>
          <p14:tracePt t="21911" x="3482975" y="3436938"/>
          <p14:tracePt t="22758" x="3482975" y="3421063"/>
          <p14:tracePt t="22775" x="3482975" y="3390900"/>
          <p14:tracePt t="22782" x="3482975" y="3376613"/>
          <p14:tracePt t="22790" x="3498850" y="3346450"/>
          <p14:tracePt t="22798" x="3498850" y="3332163"/>
          <p14:tracePt t="22806" x="3498850" y="3316288"/>
          <p14:tracePt t="22814" x="3513138" y="3286125"/>
          <p14:tracePt t="22823" x="3513138" y="3271838"/>
          <p14:tracePt t="22830" x="3513138" y="3241675"/>
          <p14:tracePt t="22839" x="3529013" y="3225800"/>
          <p14:tracePt t="22846" x="3529013" y="3195638"/>
          <p14:tracePt t="22855" x="3529013" y="3181350"/>
          <p14:tracePt t="22862" x="3529013" y="3167063"/>
          <p14:tracePt t="22870" x="3543300" y="3136900"/>
          <p14:tracePt t="22878" x="3543300" y="3121025"/>
          <p14:tracePt t="22887" x="3543300" y="3106738"/>
          <p14:tracePt t="22894" x="3543300" y="3090863"/>
          <p14:tracePt t="22903" x="3559175" y="3076575"/>
          <p14:tracePt t="22911" x="3559175" y="3060700"/>
          <p14:tracePt t="22927" x="3559175" y="3046413"/>
          <p14:tracePt t="22936" x="3559175" y="3030538"/>
          <p14:tracePt t="22952" x="3559175" y="3016250"/>
          <p14:tracePt t="22959" x="3559175" y="3001963"/>
          <p14:tracePt t="22967" x="3559175" y="2986088"/>
          <p14:tracePt t="22975" x="3559175" y="2971800"/>
          <p14:tracePt t="22984" x="3559175" y="2955925"/>
          <p14:tracePt t="22991" x="3559175" y="2941638"/>
          <p14:tracePt t="23000" x="3559175" y="2925763"/>
          <p14:tracePt t="23008" x="3559175" y="2911475"/>
          <p14:tracePt t="23016" x="3559175" y="2895600"/>
          <p14:tracePt t="23024" x="3559175" y="2867025"/>
          <p14:tracePt t="23032" x="3559175" y="2851150"/>
          <p14:tracePt t="23040" x="3559175" y="2836863"/>
          <p14:tracePt t="23056" x="3559175" y="2820988"/>
          <p14:tracePt t="23064" x="3559175" y="2806700"/>
          <p14:tracePt t="23081" x="3559175" y="2790825"/>
          <p14:tracePt t="23089" x="3573463" y="2776538"/>
          <p14:tracePt t="23114" x="3573463" y="2760663"/>
          <p14:tracePt t="23129" x="3573463" y="2746375"/>
          <p14:tracePt t="23154" x="3573463" y="2730500"/>
          <p14:tracePt t="23178" x="3573463" y="2716213"/>
          <p14:tracePt t="23202" x="3573463" y="2701925"/>
          <p14:tracePt t="23210" x="3573463" y="2686050"/>
          <p14:tracePt t="23226" x="3573463" y="2671763"/>
          <p14:tracePt t="23234" x="3573463" y="2655888"/>
          <p14:tracePt t="23242" x="3573463" y="2641600"/>
          <p14:tracePt t="23250" x="3573463" y="2625725"/>
          <p14:tracePt t="23258" x="3573463" y="2611438"/>
          <p14:tracePt t="23275" x="3587750" y="2595563"/>
          <p14:tracePt t="23282" x="3587750" y="2581275"/>
          <p14:tracePt t="23290" x="3587750" y="2565400"/>
          <p14:tracePt t="23298" x="3587750" y="2551113"/>
          <p14:tracePt t="23306" x="3587750" y="2536825"/>
          <p14:tracePt t="23314" x="3587750" y="2520950"/>
          <p14:tracePt t="23331" x="3587750" y="2506663"/>
          <p14:tracePt t="23348" x="3587750" y="2490788"/>
          <p14:tracePt t="23372" x="3587750" y="2476500"/>
          <p14:tracePt t="23396" x="3587750" y="2460625"/>
          <p14:tracePt t="23420" x="3587750" y="2446338"/>
          <p14:tracePt t="23436" x="3587750" y="2430463"/>
          <p14:tracePt t="23460" x="3587750" y="2416175"/>
          <p14:tracePt t="23469" x="3587750" y="2400300"/>
          <p14:tracePt t="23493" x="3587750" y="2386013"/>
          <p14:tracePt t="23501" x="3587750" y="2371725"/>
          <p14:tracePt t="23508" x="3603625" y="2371725"/>
          <p14:tracePt t="23517" x="3603625" y="2355850"/>
          <p14:tracePt t="23533" x="3603625" y="2341563"/>
          <p14:tracePt t="23566" x="3603625" y="2325688"/>
          <p14:tracePt t="26494" x="3617913" y="2325688"/>
          <p14:tracePt t="26501" x="3648075" y="2325688"/>
          <p14:tracePt t="26510" x="3663950" y="2311400"/>
          <p14:tracePt t="26517" x="3678238" y="2295525"/>
          <p14:tracePt t="26525" x="3708400" y="2295525"/>
          <p14:tracePt t="26533" x="3724275" y="2281238"/>
          <p14:tracePt t="26542" x="3783013" y="2265363"/>
          <p14:tracePt t="26549" x="3829050" y="2251075"/>
          <p14:tracePt t="26558" x="3889375" y="2220913"/>
          <p14:tracePt t="26566" x="3963988" y="2190750"/>
          <p14:tracePt t="26574" x="4024313" y="2160588"/>
          <p14:tracePt t="26582" x="4098925" y="2130425"/>
          <p14:tracePt t="26590" x="4189413" y="2100263"/>
          <p14:tracePt t="26598" x="4338638" y="2041525"/>
          <p14:tracePt t="26606" x="4459288" y="1995488"/>
          <p14:tracePt t="26613" x="4519613" y="1981200"/>
          <p14:tracePt t="26622" x="4745038" y="1935163"/>
          <p14:tracePt t="26630" x="4879975" y="1906588"/>
          <p14:tracePt t="26639" x="5029200" y="1906588"/>
          <p14:tracePt t="26646" x="5195888" y="1890713"/>
          <p14:tracePt t="26655" x="5284788" y="1890713"/>
          <p14:tracePt t="26662" x="5435600" y="1890713"/>
          <p14:tracePt t="26671" x="5584825" y="1890713"/>
          <p14:tracePt t="26679" x="5705475" y="1890713"/>
          <p14:tracePt t="26687" x="5826125" y="1890713"/>
          <p14:tracePt t="26695" x="5930900" y="1906588"/>
          <p14:tracePt t="26703" x="5975350" y="1920875"/>
          <p14:tracePt t="26711" x="6096000" y="1935163"/>
          <p14:tracePt t="26719" x="6126163" y="1951038"/>
          <p14:tracePt t="26728" x="6170613" y="1965325"/>
          <p14:tracePt t="26735" x="6216650" y="1965325"/>
          <p14:tracePt t="26744" x="6261100" y="1981200"/>
          <p14:tracePt t="26751" x="6275388" y="1995488"/>
          <p14:tracePt t="26761" x="6291263" y="1995488"/>
          <p14:tracePt t="26768" x="6305550" y="1995488"/>
          <p14:tracePt t="26778" x="6321425" y="20113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79DD76A6-DB41-CB46-9AE3-61FCB6ED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781176"/>
            <a:ext cx="36068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2 o'clock">
            <a:extLst>
              <a:ext uri="{FF2B5EF4-FFF2-40B4-BE49-F238E27FC236}">
                <a16:creationId xmlns:a16="http://schemas.microsoft.com/office/drawing/2014/main" id="{436AE211-1ED3-A243-BC57-A59CF3E73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134620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12 o’clock</a:t>
            </a:r>
          </a:p>
        </p:txBody>
      </p:sp>
      <p:cxnSp>
        <p:nvCxnSpPr>
          <p:cNvPr id="33" name="Big Hand12">
            <a:extLst>
              <a:ext uri="{FF2B5EF4-FFF2-40B4-BE49-F238E27FC236}">
                <a16:creationId xmlns:a16="http://schemas.microsoft.com/office/drawing/2014/main" id="{20797E78-8E1E-4385-9AEC-30BB8C638C1C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Big Hand11">
            <a:extLst>
              <a:ext uri="{FF2B5EF4-FFF2-40B4-BE49-F238E27FC236}">
                <a16:creationId xmlns:a16="http://schemas.microsoft.com/office/drawing/2014/main" id="{91D9C172-1611-417B-A44B-A8B9CB852AE1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ig Hand10">
            <a:extLst>
              <a:ext uri="{FF2B5EF4-FFF2-40B4-BE49-F238E27FC236}">
                <a16:creationId xmlns:a16="http://schemas.microsoft.com/office/drawing/2014/main" id="{76C09EF6-24DF-47D8-86C5-AFA178A5983D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Big Hand9">
            <a:extLst>
              <a:ext uri="{FF2B5EF4-FFF2-40B4-BE49-F238E27FC236}">
                <a16:creationId xmlns:a16="http://schemas.microsoft.com/office/drawing/2014/main" id="{DA5E9BC7-6E29-4E28-B499-25227FACFCC3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Big Hand8">
            <a:extLst>
              <a:ext uri="{FF2B5EF4-FFF2-40B4-BE49-F238E27FC236}">
                <a16:creationId xmlns:a16="http://schemas.microsoft.com/office/drawing/2014/main" id="{7E99DE97-17ED-48F5-A6F0-B445981C211A}"/>
              </a:ext>
            </a:extLst>
          </p:cNvPr>
          <p:cNvCxnSpPr>
            <a:cxnSpLocks/>
          </p:cNvCxnSpPr>
          <p:nvPr/>
        </p:nvCxnSpPr>
        <p:spPr>
          <a:xfrm flipV="1">
            <a:off x="609758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ig Hand7">
            <a:extLst>
              <a:ext uri="{FF2B5EF4-FFF2-40B4-BE49-F238E27FC236}">
                <a16:creationId xmlns:a16="http://schemas.microsoft.com/office/drawing/2014/main" id="{F995D91C-A3B0-4685-9562-971D85E75B5D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ig Hand6">
            <a:extLst>
              <a:ext uri="{FF2B5EF4-FFF2-40B4-BE49-F238E27FC236}">
                <a16:creationId xmlns:a16="http://schemas.microsoft.com/office/drawing/2014/main" id="{0150B51C-55E1-4A4D-9B8F-2BDFB08719F2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ig Hand5">
            <a:extLst>
              <a:ext uri="{FF2B5EF4-FFF2-40B4-BE49-F238E27FC236}">
                <a16:creationId xmlns:a16="http://schemas.microsoft.com/office/drawing/2014/main" id="{A0C22912-AAB7-42E8-A26D-9A3B100FCDFE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Big Hand4">
            <a:extLst>
              <a:ext uri="{FF2B5EF4-FFF2-40B4-BE49-F238E27FC236}">
                <a16:creationId xmlns:a16="http://schemas.microsoft.com/office/drawing/2014/main" id="{F90042C7-FDFA-469A-BA44-9BF86900361D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Big Hand3">
            <a:extLst>
              <a:ext uri="{FF2B5EF4-FFF2-40B4-BE49-F238E27FC236}">
                <a16:creationId xmlns:a16="http://schemas.microsoft.com/office/drawing/2014/main" id="{12A13F7C-3E0F-45B6-96B1-56A9C2EAB7F1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Big Hand2">
            <a:extLst>
              <a:ext uri="{FF2B5EF4-FFF2-40B4-BE49-F238E27FC236}">
                <a16:creationId xmlns:a16="http://schemas.microsoft.com/office/drawing/2014/main" id="{03D1BED5-BC1B-4CCA-9264-707F30E221AB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Big Hand1">
            <a:extLst>
              <a:ext uri="{FF2B5EF4-FFF2-40B4-BE49-F238E27FC236}">
                <a16:creationId xmlns:a16="http://schemas.microsoft.com/office/drawing/2014/main" id="{CA492331-D6CD-4481-9D00-5A92B8D62288}"/>
              </a:ext>
            </a:extLst>
          </p:cNvPr>
          <p:cNvCxnSpPr>
            <a:cxnSpLocks/>
          </p:cNvCxnSpPr>
          <p:nvPr/>
        </p:nvCxnSpPr>
        <p:spPr>
          <a:xfrm flipV="1">
            <a:off x="6091238" y="2328864"/>
            <a:ext cx="0" cy="1254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ttle Hand9">
            <a:extLst>
              <a:ext uri="{FF2B5EF4-FFF2-40B4-BE49-F238E27FC236}">
                <a16:creationId xmlns:a16="http://schemas.microsoft.com/office/drawing/2014/main" id="{1D2DCC2C-73B4-44E0-A3DB-8046DD355C41}"/>
              </a:ext>
            </a:extLst>
          </p:cNvPr>
          <p:cNvCxnSpPr>
            <a:cxnSpLocks/>
          </p:cNvCxnSpPr>
          <p:nvPr/>
        </p:nvCxnSpPr>
        <p:spPr>
          <a:xfrm rot="1920000" flipH="1">
            <a:off x="5180013" y="3287714"/>
            <a:ext cx="842962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o'clock">
            <a:extLst>
              <a:ext uri="{FF2B5EF4-FFF2-40B4-BE49-F238E27FC236}">
                <a16:creationId xmlns:a16="http://schemas.microsoft.com/office/drawing/2014/main" id="{883B631F-305B-1F4A-B594-6AF7F5064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1" y="1801814"/>
            <a:ext cx="1154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1 o’clock</a:t>
            </a:r>
          </a:p>
        </p:txBody>
      </p:sp>
      <p:sp>
        <p:nvSpPr>
          <p:cNvPr id="11" name="2 o'clock">
            <a:extLst>
              <a:ext uri="{FF2B5EF4-FFF2-40B4-BE49-F238E27FC236}">
                <a16:creationId xmlns:a16="http://schemas.microsoft.com/office/drawing/2014/main" id="{22E98F9C-43ED-DA4C-A1F4-A375FF44F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1" y="2497139"/>
            <a:ext cx="1154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2 o’clock</a:t>
            </a:r>
          </a:p>
        </p:txBody>
      </p:sp>
      <p:sp>
        <p:nvSpPr>
          <p:cNvPr id="12" name="3 o'clock">
            <a:extLst>
              <a:ext uri="{FF2B5EF4-FFF2-40B4-BE49-F238E27FC236}">
                <a16:creationId xmlns:a16="http://schemas.microsoft.com/office/drawing/2014/main" id="{E1535372-D07A-624A-93F0-575D895D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164" y="337185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3 o’clock</a:t>
            </a:r>
          </a:p>
        </p:txBody>
      </p:sp>
      <p:sp>
        <p:nvSpPr>
          <p:cNvPr id="13" name="10 o'clock">
            <a:extLst>
              <a:ext uri="{FF2B5EF4-FFF2-40B4-BE49-F238E27FC236}">
                <a16:creationId xmlns:a16="http://schemas.microsoft.com/office/drawing/2014/main" id="{735ADD29-FC40-944C-A496-2789C4F4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6" y="2497139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10 o’clock</a:t>
            </a:r>
          </a:p>
        </p:txBody>
      </p:sp>
      <p:sp>
        <p:nvSpPr>
          <p:cNvPr id="14" name="11 o'clock">
            <a:extLst>
              <a:ext uri="{FF2B5EF4-FFF2-40B4-BE49-F238E27FC236}">
                <a16:creationId xmlns:a16="http://schemas.microsoft.com/office/drawing/2014/main" id="{418F3F58-4E0E-9141-9251-59539015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1804988"/>
            <a:ext cx="1154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11 o’clock</a:t>
            </a:r>
          </a:p>
        </p:txBody>
      </p:sp>
      <p:sp>
        <p:nvSpPr>
          <p:cNvPr id="15" name="9 o'clock">
            <a:extLst>
              <a:ext uri="{FF2B5EF4-FFF2-40B4-BE49-F238E27FC236}">
                <a16:creationId xmlns:a16="http://schemas.microsoft.com/office/drawing/2014/main" id="{134D1A6B-90D4-7A40-B1CB-C93EAC00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371850"/>
            <a:ext cx="1154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9 o’clock</a:t>
            </a:r>
          </a:p>
        </p:txBody>
      </p:sp>
      <p:sp>
        <p:nvSpPr>
          <p:cNvPr id="16" name="8 o'clock">
            <a:extLst>
              <a:ext uri="{FF2B5EF4-FFF2-40B4-BE49-F238E27FC236}">
                <a16:creationId xmlns:a16="http://schemas.microsoft.com/office/drawing/2014/main" id="{0426BA73-1527-FF44-9ACD-DAB9748DF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4244975"/>
            <a:ext cx="1154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8 o’clock</a:t>
            </a:r>
          </a:p>
        </p:txBody>
      </p:sp>
      <p:sp>
        <p:nvSpPr>
          <p:cNvPr id="18" name="4 o'clock">
            <a:extLst>
              <a:ext uri="{FF2B5EF4-FFF2-40B4-BE49-F238E27FC236}">
                <a16:creationId xmlns:a16="http://schemas.microsoft.com/office/drawing/2014/main" id="{6C435AC7-D879-9946-B61B-22DC53C19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1" y="42449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4 o’clock</a:t>
            </a:r>
          </a:p>
        </p:txBody>
      </p:sp>
      <p:sp>
        <p:nvSpPr>
          <p:cNvPr id="20" name="5 o'clock">
            <a:extLst>
              <a:ext uri="{FF2B5EF4-FFF2-40B4-BE49-F238E27FC236}">
                <a16:creationId xmlns:a16="http://schemas.microsoft.com/office/drawing/2014/main" id="{5AD1CDCD-F221-674E-92EE-5051BDB9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1" y="5013325"/>
            <a:ext cx="1154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5 o’clock</a:t>
            </a:r>
          </a:p>
        </p:txBody>
      </p:sp>
      <p:sp>
        <p:nvSpPr>
          <p:cNvPr id="21" name="7 o'clock">
            <a:extLst>
              <a:ext uri="{FF2B5EF4-FFF2-40B4-BE49-F238E27FC236}">
                <a16:creationId xmlns:a16="http://schemas.microsoft.com/office/drawing/2014/main" id="{F80E7769-6184-B147-B037-AB4663CD8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5014914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7 o’clock</a:t>
            </a:r>
          </a:p>
        </p:txBody>
      </p:sp>
      <p:sp>
        <p:nvSpPr>
          <p:cNvPr id="22" name="6 o'clock">
            <a:extLst>
              <a:ext uri="{FF2B5EF4-FFF2-40B4-BE49-F238E27FC236}">
                <a16:creationId xmlns:a16="http://schemas.microsoft.com/office/drawing/2014/main" id="{278BEC80-EF85-DC4F-8724-95F85493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54514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 eaLnBrk="1" hangingPunct="1"/>
            <a:r>
              <a:rPr lang="en-GB" altLang="en-US"/>
              <a:t>6 o’clock</a:t>
            </a:r>
          </a:p>
        </p:txBody>
      </p:sp>
      <p:cxnSp>
        <p:nvCxnSpPr>
          <p:cNvPr id="34" name="Little Hand3">
            <a:extLst>
              <a:ext uri="{FF2B5EF4-FFF2-40B4-BE49-F238E27FC236}">
                <a16:creationId xmlns:a16="http://schemas.microsoft.com/office/drawing/2014/main" id="{D4F89473-F935-4D3F-A476-44B90190D708}"/>
              </a:ext>
            </a:extLst>
          </p:cNvPr>
          <p:cNvCxnSpPr>
            <a:cxnSpLocks/>
          </p:cNvCxnSpPr>
          <p:nvPr/>
        </p:nvCxnSpPr>
        <p:spPr>
          <a:xfrm rot="19680000">
            <a:off x="6178551" y="3287714"/>
            <a:ext cx="842963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ttle Hand4">
            <a:extLst>
              <a:ext uri="{FF2B5EF4-FFF2-40B4-BE49-F238E27FC236}">
                <a16:creationId xmlns:a16="http://schemas.microsoft.com/office/drawing/2014/main" id="{8AA047E3-688B-42CD-B982-66FFEF252E0A}"/>
              </a:ext>
            </a:extLst>
          </p:cNvPr>
          <p:cNvCxnSpPr>
            <a:cxnSpLocks/>
          </p:cNvCxnSpPr>
          <p:nvPr/>
        </p:nvCxnSpPr>
        <p:spPr>
          <a:xfrm rot="21480000">
            <a:off x="6073776" y="3549651"/>
            <a:ext cx="842963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ttle Hand2">
            <a:extLst>
              <a:ext uri="{FF2B5EF4-FFF2-40B4-BE49-F238E27FC236}">
                <a16:creationId xmlns:a16="http://schemas.microsoft.com/office/drawing/2014/main" id="{017AB722-0B23-4B0C-B384-975F6DF593BA}"/>
              </a:ext>
            </a:extLst>
          </p:cNvPr>
          <p:cNvCxnSpPr>
            <a:cxnSpLocks/>
          </p:cNvCxnSpPr>
          <p:nvPr/>
        </p:nvCxnSpPr>
        <p:spPr>
          <a:xfrm rot="120000" flipV="1">
            <a:off x="6073776" y="3040064"/>
            <a:ext cx="842963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ttle Hand8">
            <a:extLst>
              <a:ext uri="{FF2B5EF4-FFF2-40B4-BE49-F238E27FC236}">
                <a16:creationId xmlns:a16="http://schemas.microsoft.com/office/drawing/2014/main" id="{337DCF90-8895-439A-AC91-D4EC94DC7859}"/>
              </a:ext>
            </a:extLst>
          </p:cNvPr>
          <p:cNvCxnSpPr>
            <a:cxnSpLocks/>
          </p:cNvCxnSpPr>
          <p:nvPr/>
        </p:nvCxnSpPr>
        <p:spPr>
          <a:xfrm rot="120000" flipH="1">
            <a:off x="5248276" y="3549651"/>
            <a:ext cx="842963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ttle Hand10">
            <a:extLst>
              <a:ext uri="{FF2B5EF4-FFF2-40B4-BE49-F238E27FC236}">
                <a16:creationId xmlns:a16="http://schemas.microsoft.com/office/drawing/2014/main" id="{8651D4C6-6992-4923-A4C5-E76533982173}"/>
              </a:ext>
            </a:extLst>
          </p:cNvPr>
          <p:cNvCxnSpPr>
            <a:cxnSpLocks/>
          </p:cNvCxnSpPr>
          <p:nvPr/>
        </p:nvCxnSpPr>
        <p:spPr>
          <a:xfrm rot="21480000" flipH="1" flipV="1">
            <a:off x="5248276" y="3040064"/>
            <a:ext cx="842963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ttle Hand11">
            <a:extLst>
              <a:ext uri="{FF2B5EF4-FFF2-40B4-BE49-F238E27FC236}">
                <a16:creationId xmlns:a16="http://schemas.microsoft.com/office/drawing/2014/main" id="{8B3DFA8F-557D-4374-9E4A-302E2CC92A01}"/>
              </a:ext>
            </a:extLst>
          </p:cNvPr>
          <p:cNvCxnSpPr>
            <a:cxnSpLocks/>
          </p:cNvCxnSpPr>
          <p:nvPr/>
        </p:nvCxnSpPr>
        <p:spPr>
          <a:xfrm rot="1620000" flipH="1" flipV="1">
            <a:off x="5419726" y="2884489"/>
            <a:ext cx="842963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ttle Hand1">
            <a:extLst>
              <a:ext uri="{FF2B5EF4-FFF2-40B4-BE49-F238E27FC236}">
                <a16:creationId xmlns:a16="http://schemas.microsoft.com/office/drawing/2014/main" id="{FDC1CBC0-11C5-4FF7-B1CE-1058E2FBD865}"/>
              </a:ext>
            </a:extLst>
          </p:cNvPr>
          <p:cNvCxnSpPr>
            <a:cxnSpLocks/>
          </p:cNvCxnSpPr>
          <p:nvPr/>
        </p:nvCxnSpPr>
        <p:spPr>
          <a:xfrm rot="19980000" flipV="1">
            <a:off x="5934076" y="2884489"/>
            <a:ext cx="842963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ttle Hand7">
            <a:extLst>
              <a:ext uri="{FF2B5EF4-FFF2-40B4-BE49-F238E27FC236}">
                <a16:creationId xmlns:a16="http://schemas.microsoft.com/office/drawing/2014/main" id="{C415466A-BBD9-4047-882D-3AF4CC35336D}"/>
              </a:ext>
            </a:extLst>
          </p:cNvPr>
          <p:cNvCxnSpPr>
            <a:cxnSpLocks/>
          </p:cNvCxnSpPr>
          <p:nvPr/>
        </p:nvCxnSpPr>
        <p:spPr>
          <a:xfrm rot="19980000" flipH="1">
            <a:off x="5419726" y="3717926"/>
            <a:ext cx="842963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ttle Hand5">
            <a:extLst>
              <a:ext uri="{FF2B5EF4-FFF2-40B4-BE49-F238E27FC236}">
                <a16:creationId xmlns:a16="http://schemas.microsoft.com/office/drawing/2014/main" id="{1555FB76-875D-4C27-A90B-5D0502BD6555}"/>
              </a:ext>
            </a:extLst>
          </p:cNvPr>
          <p:cNvCxnSpPr>
            <a:cxnSpLocks/>
          </p:cNvCxnSpPr>
          <p:nvPr/>
        </p:nvCxnSpPr>
        <p:spPr>
          <a:xfrm rot="1620000">
            <a:off x="5934076" y="3717926"/>
            <a:ext cx="842963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ttle Hand12">
            <a:extLst>
              <a:ext uri="{FF2B5EF4-FFF2-40B4-BE49-F238E27FC236}">
                <a16:creationId xmlns:a16="http://schemas.microsoft.com/office/drawing/2014/main" id="{228142FA-6C81-4DE8-B9DF-A61843D4282D}"/>
              </a:ext>
            </a:extLst>
          </p:cNvPr>
          <p:cNvCxnSpPr>
            <a:cxnSpLocks/>
          </p:cNvCxnSpPr>
          <p:nvPr/>
        </p:nvCxnSpPr>
        <p:spPr>
          <a:xfrm rot="7320000" flipH="1">
            <a:off x="5674520" y="2780507"/>
            <a:ext cx="842962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ttle Hand6">
            <a:extLst>
              <a:ext uri="{FF2B5EF4-FFF2-40B4-BE49-F238E27FC236}">
                <a16:creationId xmlns:a16="http://schemas.microsoft.com/office/drawing/2014/main" id="{5F4DEAD5-77D0-4929-B3F0-B436E8E65520}"/>
              </a:ext>
            </a:extLst>
          </p:cNvPr>
          <p:cNvCxnSpPr>
            <a:cxnSpLocks/>
          </p:cNvCxnSpPr>
          <p:nvPr/>
        </p:nvCxnSpPr>
        <p:spPr>
          <a:xfrm rot="14280000" flipH="1" flipV="1">
            <a:off x="5674520" y="3780632"/>
            <a:ext cx="842962" cy="536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930931-2C87-8445-830E-4595F95818E7}"/>
              </a:ext>
            </a:extLst>
          </p:cNvPr>
          <p:cNvSpPr txBox="1"/>
          <p:nvPr/>
        </p:nvSpPr>
        <p:spPr>
          <a:xfrm>
            <a:off x="844062" y="323557"/>
            <a:ext cx="997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time is it? Click the o’clock to see what it looks like: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369B69B-3391-DB42-A311-BDF726B21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5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69"/>
    </mc:Choice>
    <mc:Fallback>
      <p:transition spd="slow" advTm="44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 isNarration="1"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7132" objId="9"/>
        <p14:triggerEvt type="onClick" time="20441" objId="9"/>
        <p14:triggerEvt type="onClick" time="24980" objId="13"/>
        <p14:triggerEvt type="onClick" time="33754" objId="13"/>
        <p14:triggerEvt type="onClick" time="35336" objId="18"/>
        <p14:triggerEvt type="onClick" time="37968" objId="18"/>
        <p14:triggerEvt type="onClick" time="41147" objId="2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031" y="1194299"/>
            <a:ext cx="4610318" cy="4610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4454" y="5903533"/>
            <a:ext cx="291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7 o’clock.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EEDAD55-59DA-AF4F-BB36-34134C105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2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11"/>
    </mc:Choice>
    <mc:Fallback>
      <p:transition spd="slow" advTm="20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285" x="2838450" y="6753225"/>
          <p14:tracePt t="12290" x="3062288" y="6588125"/>
          <p14:tracePt t="12295" x="3287713" y="6423025"/>
          <p14:tracePt t="12303" x="3498850" y="6272213"/>
          <p14:tracePt t="12311" x="3694113" y="6167438"/>
          <p14:tracePt t="12320" x="3798888" y="6107113"/>
          <p14:tracePt t="12328" x="3948113" y="6032500"/>
          <p14:tracePt t="12336" x="4084638" y="5972175"/>
          <p14:tracePt t="12344" x="4219575" y="5927725"/>
          <p14:tracePt t="12352" x="4249738" y="5911850"/>
          <p14:tracePt t="12360" x="4338638" y="5883275"/>
          <p14:tracePt t="12368" x="4398963" y="5867400"/>
          <p14:tracePt t="12376" x="4445000" y="5867400"/>
          <p14:tracePt t="12384" x="4475163" y="5853113"/>
          <p14:tracePt t="12392" x="4489450" y="5853113"/>
          <p14:tracePt t="12400" x="4503738" y="5853113"/>
          <p14:tracePt t="12433" x="4503738" y="5837238"/>
          <p14:tracePt t="12450" x="4489450" y="5822950"/>
          <p14:tracePt t="12457" x="4459288" y="5807075"/>
          <p14:tracePt t="12465" x="4445000" y="5776913"/>
          <p14:tracePt t="12473" x="4398963" y="5732463"/>
          <p14:tracePt t="12481" x="4354513" y="5641975"/>
          <p14:tracePt t="12489" x="4308475" y="5537200"/>
          <p14:tracePt t="12497" x="4279900" y="5402263"/>
          <p14:tracePt t="12505" x="4249738" y="5253038"/>
          <p14:tracePt t="12513" x="4203700" y="5072063"/>
          <p14:tracePt t="12521" x="4203700" y="4862513"/>
          <p14:tracePt t="12529" x="4203700" y="4622800"/>
          <p14:tracePt t="12537" x="4203700" y="4367213"/>
          <p14:tracePt t="12546" x="4203700" y="4127500"/>
          <p14:tracePt t="12554" x="4219575" y="3902075"/>
          <p14:tracePt t="12562" x="4264025" y="3676650"/>
          <p14:tracePt t="12570" x="4338638" y="3481388"/>
          <p14:tracePt t="12578" x="4429125" y="3302000"/>
          <p14:tracePt t="12586" x="4503738" y="3121025"/>
          <p14:tracePt t="12594" x="4624388" y="2955925"/>
          <p14:tracePt t="12602" x="4729163" y="2820988"/>
          <p14:tracePt t="12610" x="4775200" y="2760663"/>
          <p14:tracePt t="12618" x="4879975" y="2641600"/>
          <p14:tracePt t="12626" x="4984750" y="2565400"/>
          <p14:tracePt t="12634" x="5089525" y="2490788"/>
          <p14:tracePt t="12642" x="5165725" y="2430463"/>
          <p14:tracePt t="12650" x="5254625" y="2386013"/>
          <p14:tracePt t="12659" x="5330825" y="2341563"/>
          <p14:tracePt t="12666" x="5405438" y="2311400"/>
          <p14:tracePt t="12675" x="5465763" y="2281238"/>
          <p14:tracePt t="12682" x="5540375" y="2251075"/>
          <p14:tracePt t="12692" x="5614988" y="2206625"/>
          <p14:tracePt t="12699" x="5675313" y="2176463"/>
          <p14:tracePt t="12708" x="5765800" y="2146300"/>
          <p14:tracePt t="12715" x="5826125" y="2116138"/>
          <p14:tracePt t="12724" x="5886450" y="2100263"/>
          <p14:tracePt t="12731" x="5945188" y="2071688"/>
          <p14:tracePt t="12742" x="5975350" y="2055813"/>
          <p14:tracePt t="12747" x="6021388" y="2041525"/>
          <p14:tracePt t="12758" x="6065838" y="2025650"/>
          <p14:tracePt t="12763" x="6110288" y="2011363"/>
          <p14:tracePt t="12775" x="6126163" y="2011363"/>
          <p14:tracePt t="12780" x="6156325" y="2011363"/>
          <p14:tracePt t="12791" x="6186488" y="2011363"/>
          <p14:tracePt t="12796" x="6200775" y="2011363"/>
          <p14:tracePt t="12808" x="6216650" y="2011363"/>
          <p14:tracePt t="12812" x="6230938" y="2011363"/>
          <p14:tracePt t="12825" x="6230938" y="2025650"/>
          <p14:tracePt t="12828" x="6230938" y="2041525"/>
          <p14:tracePt t="12842" x="6230938" y="2055813"/>
          <p14:tracePt t="12845" x="6230938" y="2071688"/>
          <p14:tracePt t="12859" x="6230938" y="2100263"/>
          <p14:tracePt t="12862" x="6230938" y="2116138"/>
          <p14:tracePt t="12875" x="6230938" y="2130425"/>
          <p14:tracePt t="12878" x="6230938" y="2146300"/>
          <p14:tracePt t="12893" x="6216650" y="2160588"/>
          <p14:tracePt t="12912" x="6216650" y="2176463"/>
          <p14:tracePt t="12990" x="6246813" y="2176463"/>
          <p14:tracePt t="12997" x="6261100" y="2160588"/>
          <p14:tracePt t="13006" x="6305550" y="2160588"/>
          <p14:tracePt t="13014" x="6321425" y="2160588"/>
          <p14:tracePt t="13022" x="6365875" y="2160588"/>
          <p14:tracePt t="13030" x="6396038" y="2160588"/>
          <p14:tracePt t="13038" x="6426200" y="2160588"/>
          <p14:tracePt t="13046" x="6456363" y="2160588"/>
          <p14:tracePt t="13055" x="6500813" y="2160588"/>
          <p14:tracePt t="13062" x="6530975" y="2160588"/>
          <p14:tracePt t="13070" x="6561138" y="2160588"/>
          <p14:tracePt t="13078" x="6577013" y="2160588"/>
          <p14:tracePt t="13087" x="6607175" y="2176463"/>
          <p14:tracePt t="13095" x="6635750" y="2190750"/>
          <p14:tracePt t="13103" x="6651625" y="2190750"/>
          <p14:tracePt t="13110" x="6665913" y="2206625"/>
          <p14:tracePt t="13119" x="6681788" y="2206625"/>
          <p14:tracePt t="13126" x="6696075" y="2220913"/>
          <p14:tracePt t="13135" x="6711950" y="2220913"/>
          <p14:tracePt t="13143" x="6726238" y="2235200"/>
          <p14:tracePt t="13151" x="6742113" y="2235200"/>
          <p14:tracePt t="13159" x="6756400" y="2251075"/>
          <p14:tracePt t="13175" x="6772275" y="2265363"/>
          <p14:tracePt t="13191" x="6786563" y="2281238"/>
          <p14:tracePt t="13199" x="6802438" y="2281238"/>
          <p14:tracePt t="13208" x="6802438" y="2295525"/>
          <p14:tracePt t="13216" x="6816725" y="2311400"/>
          <p14:tracePt t="13225" x="6831013" y="2325688"/>
          <p14:tracePt t="13232" x="6846888" y="2341563"/>
          <p14:tracePt t="13239" x="6846888" y="2355850"/>
          <p14:tracePt t="13248" x="6861175" y="2386013"/>
          <p14:tracePt t="13256" x="6877050" y="2400300"/>
          <p14:tracePt t="13264" x="6891338" y="2416175"/>
          <p14:tracePt t="13272" x="6907213" y="2446338"/>
          <p14:tracePt t="13280" x="6921500" y="2460625"/>
          <p14:tracePt t="13288" x="6937375" y="2476500"/>
          <p14:tracePt t="13297" x="6951663" y="2490788"/>
          <p14:tracePt t="13304" x="6967538" y="2490788"/>
          <p14:tracePt t="13312" x="6981825" y="2520950"/>
          <p14:tracePt t="13320" x="6996113" y="2520950"/>
          <p14:tracePt t="13328" x="7011988" y="2536825"/>
          <p14:tracePt t="13345" x="7026275" y="2551113"/>
          <p14:tracePt t="13353" x="7042150" y="2551113"/>
          <p14:tracePt t="13361" x="7056438" y="2565400"/>
          <p14:tracePt t="13377" x="7072313" y="2581275"/>
          <p14:tracePt t="13385" x="7086600" y="2595563"/>
          <p14:tracePt t="13402" x="7102475" y="2595563"/>
          <p14:tracePt t="13701" x="7102475" y="2611438"/>
          <p14:tracePt t="13711" x="7116763" y="2625725"/>
          <p14:tracePt t="13717" x="7132638" y="2655888"/>
          <p14:tracePt t="13724" x="7146925" y="2686050"/>
          <p14:tracePt t="13732" x="7162800" y="2701925"/>
          <p14:tracePt t="13741" x="7191375" y="2746375"/>
          <p14:tracePt t="13749" x="7207250" y="2776538"/>
          <p14:tracePt t="13756" x="7221538" y="2806700"/>
          <p14:tracePt t="13765" x="7237413" y="2836863"/>
          <p14:tracePt t="13772" x="7251700" y="2881313"/>
          <p14:tracePt t="13781" x="7267575" y="2911475"/>
          <p14:tracePt t="13789" x="7267575" y="2925763"/>
          <p14:tracePt t="13797" x="7281863" y="2955925"/>
          <p14:tracePt t="13805" x="7281863" y="2986088"/>
          <p14:tracePt t="13813" x="7297738" y="3030538"/>
          <p14:tracePt t="13821" x="7312025" y="3046413"/>
          <p14:tracePt t="13829" x="7312025" y="3090863"/>
          <p14:tracePt t="13837" x="7327900" y="3121025"/>
          <p14:tracePt t="13845" x="7342188" y="3151188"/>
          <p14:tracePt t="13853" x="7342188" y="3181350"/>
          <p14:tracePt t="13861" x="7356475" y="3211513"/>
          <p14:tracePt t="13869" x="7372350" y="3241675"/>
          <p14:tracePt t="13878" x="7372350" y="3271838"/>
          <p14:tracePt t="13885" x="7372350" y="3286125"/>
          <p14:tracePt t="13894" x="7386638" y="3302000"/>
          <p14:tracePt t="13902" x="7386638" y="3316288"/>
          <p14:tracePt t="13911" x="7386638" y="3332163"/>
          <p14:tracePt t="13927" x="7386638" y="3346450"/>
          <p14:tracePt t="13945" x="7386638" y="3360738"/>
          <p14:tracePt t="13958" x="7386638" y="3376613"/>
          <p14:tracePt t="13974" x="7386638" y="3390900"/>
          <p14:tracePt t="13983" x="7386638" y="3406775"/>
          <p14:tracePt t="13999" x="7386638" y="3421063"/>
          <p14:tracePt t="14007" x="7386638" y="3436938"/>
          <p14:tracePt t="14015" x="7386638" y="3451225"/>
          <p14:tracePt t="14030" x="7386638" y="3467100"/>
          <p14:tracePt t="14039" x="7386638" y="3481388"/>
          <p14:tracePt t="14055" x="7386638" y="3497263"/>
          <p14:tracePt t="14063" x="7386638" y="3511550"/>
          <p14:tracePt t="14071" x="7386638" y="3525838"/>
          <p14:tracePt t="14088" x="7386638" y="3541713"/>
          <p14:tracePt t="14104" x="7386638" y="3556000"/>
          <p14:tracePt t="14112" x="7372350" y="3556000"/>
          <p14:tracePt t="14120" x="7372350" y="3571875"/>
          <p14:tracePt t="14136" x="7372350" y="3586163"/>
          <p14:tracePt t="14144" x="7372350" y="3602038"/>
          <p14:tracePt t="14152" x="7372350" y="3616325"/>
          <p14:tracePt t="14161" x="7372350" y="3632200"/>
          <p14:tracePt t="14178" x="7372350" y="3646488"/>
          <p14:tracePt t="14185" x="7372350" y="3662363"/>
          <p14:tracePt t="14193" x="7372350" y="3676650"/>
          <p14:tracePt t="14211" x="7372350" y="3690938"/>
          <p14:tracePt t="14217" x="7372350" y="3706813"/>
          <p14:tracePt t="14224" x="7372350" y="3721100"/>
          <p14:tracePt t="14233" x="7372350" y="3736975"/>
          <p14:tracePt t="14241" x="7356475" y="3751263"/>
          <p14:tracePt t="14249" x="7356475" y="3767138"/>
          <p14:tracePt t="14257" x="7356475" y="3781425"/>
          <p14:tracePt t="14265" x="7356475" y="3797300"/>
          <p14:tracePt t="14273" x="7342188" y="3827463"/>
          <p14:tracePt t="14281" x="7342188" y="3856038"/>
          <p14:tracePt t="14289" x="7327900" y="3871913"/>
          <p14:tracePt t="14297" x="7327900" y="3902075"/>
          <p14:tracePt t="14305" x="7312025" y="3916363"/>
          <p14:tracePt t="14314" x="7297738" y="3946525"/>
          <p14:tracePt t="14321" x="7297738" y="3962400"/>
          <p14:tracePt t="14329" x="7281863" y="3976688"/>
          <p14:tracePt t="14337" x="7281863" y="4006850"/>
          <p14:tracePt t="14346" x="7267575" y="4021138"/>
          <p14:tracePt t="14354" x="7251700" y="4037013"/>
          <p14:tracePt t="14362" x="7251700" y="4067175"/>
          <p14:tracePt t="14369" x="7237413" y="4081463"/>
          <p14:tracePt t="14605" x="7237413" y="4111625"/>
          <p14:tracePt t="14613" x="7221538" y="4141788"/>
          <p14:tracePt t="14621" x="7207250" y="4156075"/>
          <p14:tracePt t="14628" x="7191375" y="4186238"/>
          <p14:tracePt t="14636" x="7162800" y="4216400"/>
          <p14:tracePt t="14645" x="7116763" y="4262438"/>
          <p14:tracePt t="14652" x="7056438" y="4292600"/>
          <p14:tracePt t="14660" x="6996113" y="4292600"/>
          <p14:tracePt t="14669" x="6921500" y="4306888"/>
          <p14:tracePt t="14677" x="6831013" y="4321175"/>
          <p14:tracePt t="14685" x="6742113" y="4321175"/>
          <p14:tracePt t="14693" x="6651625" y="4321175"/>
          <p14:tracePt t="14700" x="6561138" y="4276725"/>
          <p14:tracePt t="14709" x="6456363" y="4246563"/>
          <p14:tracePt t="14717" x="6381750" y="4202113"/>
          <p14:tracePt t="14725" x="6291263" y="4156075"/>
          <p14:tracePt t="14733" x="6216650" y="4127500"/>
          <p14:tracePt t="14741" x="6156325" y="4081463"/>
          <p14:tracePt t="14749" x="6126163" y="4067175"/>
          <p14:tracePt t="14757" x="6035675" y="4006850"/>
          <p14:tracePt t="14765" x="6005513" y="3962400"/>
          <p14:tracePt t="14773" x="5975350" y="3932238"/>
          <p14:tracePt t="14782" x="5930900" y="3902075"/>
          <p14:tracePt t="14789" x="5916613" y="3841750"/>
          <p14:tracePt t="14798" x="5900738" y="3827463"/>
          <p14:tracePt t="14806" x="5870575" y="3797300"/>
          <p14:tracePt t="14814" x="5840413" y="3767138"/>
          <p14:tracePt t="14822" x="5810250" y="3751263"/>
          <p14:tracePt t="14830" x="5795963" y="3736975"/>
          <p14:tracePt t="14838" x="5780088" y="3721100"/>
          <p14:tracePt t="14846" x="5765800" y="3706813"/>
          <p14:tracePt t="14854" x="5749925" y="3706813"/>
          <p14:tracePt t="14952" x="5765800" y="3706813"/>
          <p14:tracePt t="15064" x="5780088" y="3706813"/>
          <p14:tracePt t="15088" x="5795963" y="3690938"/>
          <p14:tracePt t="15096" x="5795963" y="3676650"/>
          <p14:tracePt t="15104" x="5810250" y="3676650"/>
          <p14:tracePt t="15113" x="5826125" y="3676650"/>
          <p14:tracePt t="15120" x="5856288" y="3676650"/>
          <p14:tracePt t="15129" x="5870575" y="3676650"/>
          <p14:tracePt t="15136" x="5900738" y="3676650"/>
          <p14:tracePt t="15145" x="5916613" y="3676650"/>
          <p14:tracePt t="15153" x="5945188" y="3676650"/>
          <p14:tracePt t="15161" x="5975350" y="3676650"/>
          <p14:tracePt t="15168" x="5991225" y="3676650"/>
          <p14:tracePt t="15177" x="6005513" y="3676650"/>
          <p14:tracePt t="15185" x="6021388" y="3676650"/>
          <p14:tracePt t="15193" x="6035675" y="3690938"/>
          <p14:tracePt t="15210" x="6051550" y="3690938"/>
          <p14:tracePt t="15299" x="6035675" y="3690938"/>
          <p14:tracePt t="15307" x="6035675" y="3676650"/>
          <p14:tracePt t="15315" x="6035675" y="3662363"/>
          <p14:tracePt t="15322" x="6021388" y="3662363"/>
          <p14:tracePt t="15330" x="6021388" y="3646488"/>
          <p14:tracePt t="15338" x="6005513" y="3632200"/>
          <p14:tracePt t="15355" x="5991225" y="3616325"/>
          <p14:tracePt t="15372" x="5991225" y="3602038"/>
          <p14:tracePt t="15380" x="5975350" y="3602038"/>
          <p14:tracePt t="15420" x="5975350" y="3586163"/>
          <p14:tracePt t="15453" x="5961063" y="3586163"/>
          <p14:tracePt t="15485" x="5961063" y="3571875"/>
          <p14:tracePt t="15533" x="5961063" y="3556000"/>
          <p14:tracePt t="15541" x="5945188" y="3556000"/>
          <p14:tracePt t="15639" x="5945188" y="3571875"/>
          <p14:tracePt t="15646" x="5930900" y="3571875"/>
          <p14:tracePt t="15654" x="5930900" y="3586163"/>
          <p14:tracePt t="15661" x="5916613" y="3602038"/>
          <p14:tracePt t="15670" x="5916613" y="3616325"/>
          <p14:tracePt t="15678" x="5916613" y="3632200"/>
          <p14:tracePt t="15686" x="5900738" y="3632200"/>
          <p14:tracePt t="15694" x="5900738" y="3646488"/>
          <p14:tracePt t="15702" x="5886450" y="3662363"/>
          <p14:tracePt t="15710" x="5886450" y="3676650"/>
          <p14:tracePt t="15719" x="5870575" y="3690938"/>
          <p14:tracePt t="15727" x="5870575" y="3706813"/>
          <p14:tracePt t="15734" x="5856288" y="3721100"/>
          <p14:tracePt t="15743" x="5856288" y="3736975"/>
          <p14:tracePt t="15750" x="5840413" y="3751263"/>
          <p14:tracePt t="15760" x="5840413" y="3767138"/>
          <p14:tracePt t="15766" x="5826125" y="3781425"/>
          <p14:tracePt t="15776" x="5826125" y="3797300"/>
          <p14:tracePt t="15783" x="5810250" y="3811588"/>
          <p14:tracePt t="15793" x="5810250" y="3827463"/>
          <p14:tracePt t="15799" x="5795963" y="3841750"/>
          <p14:tracePt t="15815" x="5795963" y="3856038"/>
          <p14:tracePt t="15826" x="5780088" y="3871913"/>
          <p14:tracePt t="15839" x="5780088" y="3886200"/>
          <p14:tracePt t="15847" x="5765800" y="3886200"/>
          <p14:tracePt t="15855" x="5765800" y="3902075"/>
          <p14:tracePt t="15863" x="5749925" y="3916363"/>
          <p14:tracePt t="15880" x="5735638" y="3932238"/>
          <p14:tracePt t="15887" x="5735638" y="3946525"/>
          <p14:tracePt t="15895" x="5721350" y="3962400"/>
          <p14:tracePt t="15913" x="5705475" y="3976688"/>
          <p14:tracePt t="15920" x="5705475" y="3990975"/>
          <p14:tracePt t="15928" x="5691188" y="4006850"/>
          <p14:tracePt t="15936" x="5675313" y="4021138"/>
          <p14:tracePt t="15944" x="5675313" y="4037013"/>
          <p14:tracePt t="15952" x="5661025" y="4067175"/>
          <p14:tracePt t="15960" x="5645150" y="4081463"/>
          <p14:tracePt t="15978" x="5630863" y="4111625"/>
          <p14:tracePt t="15985" x="5614988" y="4111625"/>
          <p14:tracePt t="15993" x="5614988" y="4127500"/>
          <p14:tracePt t="16000" x="5600700" y="4141788"/>
          <p14:tracePt t="16008" x="5600700" y="4156075"/>
          <p14:tracePt t="16016" x="5584825" y="4156075"/>
          <p14:tracePt t="16024" x="5584825" y="4171950"/>
          <p14:tracePt t="16033" x="5570538" y="4171950"/>
          <p14:tracePt t="16041" x="5570538" y="4186238"/>
          <p14:tracePt t="16049" x="5556250" y="4186238"/>
          <p14:tracePt t="16057" x="5556250" y="4202113"/>
          <p14:tracePt t="16074" x="5540375" y="4216400"/>
          <p14:tracePt t="16089" x="5540375" y="4232275"/>
          <p14:tracePt t="16097" x="5526088" y="4232275"/>
          <p14:tracePt t="16106" x="5526088" y="4246563"/>
          <p14:tracePt t="16121" x="5510213" y="4262438"/>
          <p14:tracePt t="16138" x="5510213" y="4276725"/>
          <p14:tracePt t="16146" x="5495925" y="4276725"/>
          <p14:tracePt t="16154" x="5495925" y="4292600"/>
          <p14:tracePt t="16170" x="5495925" y="4306888"/>
          <p14:tracePt t="16178" x="5480050" y="4321175"/>
          <p14:tracePt t="16194" x="5465763" y="4337050"/>
          <p14:tracePt t="16211" x="5465763" y="4351338"/>
          <p14:tracePt t="16219" x="5449888" y="4351338"/>
          <p14:tracePt t="16227" x="5449888" y="4367213"/>
          <p14:tracePt t="16235" x="5449888" y="4381500"/>
          <p14:tracePt t="16251" x="5435600" y="4397375"/>
          <p14:tracePt t="16267" x="5419725" y="4411663"/>
          <p14:tracePt t="16275" x="5419725" y="4427538"/>
          <p14:tracePt t="16291" x="5405438" y="4441825"/>
          <p14:tracePt t="16299" x="5405438" y="4457700"/>
          <p14:tracePt t="16307" x="5389563" y="4457700"/>
          <p14:tracePt t="16315" x="5389563" y="4471988"/>
          <p14:tracePt t="16323" x="5389563" y="4486275"/>
          <p14:tracePt t="16331" x="5375275" y="4486275"/>
          <p14:tracePt t="16339" x="5375275" y="4502150"/>
          <p14:tracePt t="16348" x="5360988" y="4502150"/>
          <p14:tracePt t="16355" x="5360988" y="4516438"/>
          <p14:tracePt t="16388" x="5360988" y="4532313"/>
          <p14:tracePt t="16404" x="5345113" y="4532313"/>
          <p14:tracePt t="16477" x="5345113" y="4546600"/>
          <p14:tracePt t="16502" x="5330825" y="4562475"/>
          <p14:tracePt t="16511" x="5330825" y="4576763"/>
          <p14:tracePt t="16517" x="5330825" y="4592638"/>
          <p14:tracePt t="16525" x="5314950" y="4592638"/>
          <p14:tracePt t="16542" x="5314950" y="4606925"/>
          <p14:tracePt t="16663" x="5314950" y="4622800"/>
          <p14:tracePt t="16671" x="5314950" y="4637088"/>
          <p14:tracePt t="16679" x="5300663" y="4667250"/>
          <p14:tracePt t="16687" x="5300663" y="4711700"/>
          <p14:tracePt t="16695" x="5284788" y="4757738"/>
          <p14:tracePt t="16703" x="5270500" y="4816475"/>
          <p14:tracePt t="16711" x="5254625" y="4906963"/>
          <p14:tracePt t="16719" x="5254625" y="4937125"/>
          <p14:tracePt t="16727" x="5240338" y="4997450"/>
          <p14:tracePt t="16735" x="5240338" y="5041900"/>
          <p14:tracePt t="16743" x="5224463" y="5087938"/>
          <p14:tracePt t="16751" x="5210175" y="5102225"/>
          <p14:tracePt t="16760" x="5210175" y="5132388"/>
          <p14:tracePt t="16767" x="5210175" y="5146675"/>
          <p14:tracePt t="16784" x="5210175" y="5162550"/>
          <p14:tracePt t="16970" x="5210175" y="51466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4454" y="5903533"/>
            <a:ext cx="291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3 o’clock.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80" y="1194299"/>
            <a:ext cx="4139774" cy="428479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F04B38-C6F2-6748-9E1F-460CA3EBF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4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52"/>
    </mc:Choice>
    <mc:Fallback>
      <p:transition spd="slow" advTm="11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15" x="5195888" y="5146675"/>
          <p14:tracePt t="1022" x="5180013" y="5146675"/>
          <p14:tracePt t="1030" x="5119688" y="5192713"/>
          <p14:tracePt t="1038" x="5059363" y="5237163"/>
          <p14:tracePt t="1047" x="4940300" y="5311775"/>
          <p14:tracePt t="1055" x="4805363" y="5372100"/>
          <p14:tracePt t="1062" x="4668838" y="5432425"/>
          <p14:tracePt t="1070" x="4533900" y="5476875"/>
          <p14:tracePt t="1078" x="4384675" y="5537200"/>
          <p14:tracePt t="1086" x="4219575" y="5567363"/>
          <p14:tracePt t="1095" x="4068763" y="5597525"/>
          <p14:tracePt t="1102" x="3978275" y="5597525"/>
          <p14:tracePt t="1110" x="3829050" y="5597525"/>
          <p14:tracePt t="1119" x="3694113" y="5597525"/>
          <p14:tracePt t="1126" x="3587750" y="5597525"/>
          <p14:tracePt t="1136" x="3468688" y="5581650"/>
          <p14:tracePt t="1143" x="3378200" y="5553075"/>
          <p14:tracePt t="1151" x="3273425" y="5492750"/>
          <p14:tracePt t="1159" x="3213100" y="5432425"/>
          <p14:tracePt t="1167" x="3138488" y="5372100"/>
          <p14:tracePt t="1176" x="3092450" y="5297488"/>
          <p14:tracePt t="1183" x="3048000" y="5207000"/>
          <p14:tracePt t="1191" x="3017838" y="5116513"/>
          <p14:tracePt t="1199" x="2987675" y="5041900"/>
          <p14:tracePt t="1208" x="2973388" y="4951413"/>
          <p14:tracePt t="1216" x="2957513" y="4906963"/>
          <p14:tracePt t="1224" x="2943225" y="4862513"/>
          <p14:tracePt t="1231" x="2927350" y="4816475"/>
          <p14:tracePt t="1240" x="2927350" y="4786313"/>
          <p14:tracePt t="1248" x="2927350" y="4772025"/>
          <p14:tracePt t="2160" x="2927350" y="4757738"/>
          <p14:tracePt t="2169" x="2943225" y="4727575"/>
          <p14:tracePt t="2176" x="2973388" y="4681538"/>
          <p14:tracePt t="2186" x="3003550" y="4637088"/>
          <p14:tracePt t="2192" x="3048000" y="4592638"/>
          <p14:tracePt t="2200" x="3078163" y="4532313"/>
          <p14:tracePt t="2208" x="3108325" y="4486275"/>
          <p14:tracePt t="2216" x="3168650" y="4441825"/>
          <p14:tracePt t="2225" x="3257550" y="4337050"/>
          <p14:tracePt t="2232" x="3348038" y="4232275"/>
          <p14:tracePt t="2241" x="3468688" y="4111625"/>
          <p14:tracePt t="2249" x="3573463" y="3976688"/>
          <p14:tracePt t="2257" x="3724275" y="3797300"/>
          <p14:tracePt t="2265" x="3843338" y="3632200"/>
          <p14:tracePt t="2273" x="3978275" y="3451225"/>
          <p14:tracePt t="2281" x="4129088" y="3241675"/>
          <p14:tracePt t="2289" x="4279900" y="3060700"/>
          <p14:tracePt t="2297" x="4429125" y="2867025"/>
          <p14:tracePt t="2306" x="4564063" y="2686050"/>
          <p14:tracePt t="2313" x="4714875" y="2520950"/>
          <p14:tracePt t="2321" x="4879975" y="2355850"/>
          <p14:tracePt t="2329" x="5029200" y="2235200"/>
          <p14:tracePt t="2337" x="5180013" y="2100263"/>
          <p14:tracePt t="2346" x="5254625" y="2055813"/>
          <p14:tracePt t="2354" x="5375275" y="1965325"/>
          <p14:tracePt t="2362" x="5495925" y="1890713"/>
          <p14:tracePt t="2370" x="5614988" y="1846263"/>
          <p14:tracePt t="2378" x="5721350" y="1800225"/>
          <p14:tracePt t="2386" x="5810250" y="1770063"/>
          <p14:tracePt t="2394" x="5900738" y="1755775"/>
          <p14:tracePt t="2403" x="5916613" y="1755775"/>
          <p14:tracePt t="2410" x="5975350" y="1755775"/>
          <p14:tracePt t="2419" x="6035675" y="1755775"/>
          <p14:tracePt t="2426" x="6065838" y="1755775"/>
          <p14:tracePt t="2436" x="6096000" y="1770063"/>
          <p14:tracePt t="2443" x="6126163" y="1800225"/>
          <p14:tracePt t="2452" x="6156325" y="1816100"/>
          <p14:tracePt t="2459" x="6170613" y="1846263"/>
          <p14:tracePt t="2469" x="6200775" y="1860550"/>
          <p14:tracePt t="2475" x="6230938" y="1876425"/>
          <p14:tracePt t="2486" x="6275388" y="1906588"/>
          <p14:tracePt t="2491" x="6291263" y="1920875"/>
          <p14:tracePt t="2502" x="6321425" y="1951038"/>
          <p14:tracePt t="2507" x="6335713" y="1965325"/>
          <p14:tracePt t="2519" x="6365875" y="1995488"/>
          <p14:tracePt t="2523" x="6381750" y="2011363"/>
          <p14:tracePt t="2535" x="6411913" y="2041525"/>
          <p14:tracePt t="2539" x="6411913" y="2055813"/>
          <p14:tracePt t="2553" x="6426200" y="2085975"/>
          <p14:tracePt t="2556" x="6442075" y="2100263"/>
          <p14:tracePt t="2568" x="6442075" y="2116138"/>
          <p14:tracePt t="2572" x="6456363" y="2130425"/>
          <p14:tracePt t="2586" x="6456363" y="2160588"/>
          <p14:tracePt t="2588" x="6456363" y="2176463"/>
          <p14:tracePt t="2602" x="6456363" y="2220913"/>
          <p14:tracePt t="2604" x="6456363" y="2251075"/>
          <p14:tracePt t="2619" x="6456363" y="2281238"/>
          <p14:tracePt t="2621" x="6456363" y="2341563"/>
          <p14:tracePt t="2636" x="6442075" y="2386013"/>
          <p14:tracePt t="2639" x="6411913" y="2446338"/>
          <p14:tracePt t="2653" x="6381750" y="2490788"/>
          <p14:tracePt t="2656" x="6351588" y="2551113"/>
          <p14:tracePt t="2669" x="6321425" y="2611438"/>
          <p14:tracePt t="2673" x="6305550" y="2641600"/>
          <p14:tracePt t="2686" x="6275388" y="2686050"/>
          <p14:tracePt t="2689" x="6246813" y="2716213"/>
          <p14:tracePt t="2702" x="6230938" y="2730500"/>
          <p14:tracePt t="2703" x="6216650" y="2760663"/>
          <p14:tracePt t="2709" x="6200775" y="2776538"/>
          <p14:tracePt t="2725" x="6186488" y="2776538"/>
          <p14:tracePt t="2735" x="6186488" y="2790825"/>
          <p14:tracePt t="2767" x="6170613" y="2790825"/>
          <p14:tracePt t="2782" x="6170613" y="2806700"/>
          <p14:tracePt t="2798" x="6156325" y="2806700"/>
          <p14:tracePt t="2806" x="6156325" y="2820988"/>
          <p14:tracePt t="2814" x="6140450" y="2836863"/>
          <p14:tracePt t="2822" x="6126163" y="2851150"/>
          <p14:tracePt t="2830" x="6110288" y="2867025"/>
          <p14:tracePt t="2838" x="6096000" y="2881313"/>
          <p14:tracePt t="2846" x="6081713" y="2895600"/>
          <p14:tracePt t="2854" x="6051550" y="2911475"/>
          <p14:tracePt t="2862" x="6035675" y="2941638"/>
          <p14:tracePt t="2870" x="6021388" y="2955925"/>
          <p14:tracePt t="2878" x="6005513" y="2971800"/>
          <p14:tracePt t="2886" x="5991225" y="2986088"/>
          <p14:tracePt t="2894" x="5991225" y="3001963"/>
          <p14:tracePt t="2902" x="5975350" y="3001963"/>
          <p14:tracePt t="2911" x="5961063" y="3016250"/>
          <p14:tracePt t="2919" x="5961063" y="3030538"/>
          <p14:tracePt t="2927" x="5961063" y="3046413"/>
          <p14:tracePt t="2935" x="5945188" y="3046413"/>
          <p14:tracePt t="2943" x="5945188" y="3060700"/>
          <p14:tracePt t="2951" x="5945188" y="3076575"/>
          <p14:tracePt t="2959" x="5930900" y="3076575"/>
          <p14:tracePt t="2967" x="5930900" y="3090863"/>
          <p14:tracePt t="2975" x="5930900" y="3106738"/>
          <p14:tracePt t="2983" x="5930900" y="3121025"/>
          <p14:tracePt t="2992" x="5916613" y="3136900"/>
          <p14:tracePt t="2999" x="5916613" y="3151188"/>
          <p14:tracePt t="3008" x="5916613" y="3167063"/>
          <p14:tracePt t="3016" x="5900738" y="3181350"/>
          <p14:tracePt t="3024" x="5900738" y="3195638"/>
          <p14:tracePt t="3031" x="5900738" y="3211513"/>
          <p14:tracePt t="3040" x="5886450" y="3225800"/>
          <p14:tracePt t="3047" x="5886450" y="3241675"/>
          <p14:tracePt t="3056" x="5886450" y="3255963"/>
          <p14:tracePt t="3072" x="5870575" y="3255963"/>
          <p14:tracePt t="3080" x="5870575" y="3271838"/>
          <p14:tracePt t="3186" x="5870575" y="3286125"/>
          <p14:tracePt t="3210" x="5870575" y="3302000"/>
          <p14:tracePt t="3218" x="5870575" y="3316288"/>
          <p14:tracePt t="3225" x="5856288" y="3316288"/>
          <p14:tracePt t="3233" x="5856288" y="3346450"/>
          <p14:tracePt t="3251" x="5856288" y="3360738"/>
          <p14:tracePt t="3258" x="5840413" y="3376613"/>
          <p14:tracePt t="3275" x="5840413" y="3390900"/>
          <p14:tracePt t="3290" x="5826125" y="3390900"/>
          <p14:tracePt t="3339" x="5826125" y="3376613"/>
          <p14:tracePt t="3347" x="5826125" y="3360738"/>
          <p14:tracePt t="3355" x="5826125" y="3316288"/>
          <p14:tracePt t="3363" x="5826125" y="3286125"/>
          <p14:tracePt t="3371" x="5826125" y="3241675"/>
          <p14:tracePt t="3379" x="5826125" y="3211513"/>
          <p14:tracePt t="3387" x="5826125" y="3151188"/>
          <p14:tracePt t="3395" x="5826125" y="3106738"/>
          <p14:tracePt t="3403" x="5826125" y="3046413"/>
          <p14:tracePt t="3411" x="5826125" y="3001963"/>
          <p14:tracePt t="3419" x="5810250" y="2941638"/>
          <p14:tracePt t="3427" x="5810250" y="2895600"/>
          <p14:tracePt t="3436" x="5795963" y="2836863"/>
          <p14:tracePt t="3444" x="5795963" y="2806700"/>
          <p14:tracePt t="3454" x="5795963" y="2776538"/>
          <p14:tracePt t="3459" x="5780088" y="2746375"/>
          <p14:tracePt t="3468" x="5780088" y="2701925"/>
          <p14:tracePt t="3476" x="5780088" y="2671763"/>
          <p14:tracePt t="3485" x="5780088" y="2655888"/>
          <p14:tracePt t="3492" x="5780088" y="2625725"/>
          <p14:tracePt t="3502" x="5780088" y="2595563"/>
          <p14:tracePt t="3508" x="5780088" y="2581275"/>
          <p14:tracePt t="3519" x="5780088" y="2565400"/>
          <p14:tracePt t="3524" x="5780088" y="2536825"/>
          <p14:tracePt t="3536" x="5780088" y="2490788"/>
          <p14:tracePt t="3541" x="5780088" y="2476500"/>
          <p14:tracePt t="3553" x="5780088" y="2446338"/>
          <p14:tracePt t="3556" x="5780088" y="2416175"/>
          <p14:tracePt t="3569" x="5780088" y="2400300"/>
          <p14:tracePt t="3572" x="5780088" y="2371725"/>
          <p14:tracePt t="3586" x="5780088" y="2341563"/>
          <p14:tracePt t="3589" x="5780088" y="2325688"/>
          <p14:tracePt t="3602" x="5795963" y="2311400"/>
          <p14:tracePt t="3605" x="5795963" y="2295525"/>
          <p14:tracePt t="3619" x="5795963" y="2281238"/>
          <p14:tracePt t="3622" x="5795963" y="2265363"/>
          <p14:tracePt t="3635" x="5795963" y="2251075"/>
          <p14:tracePt t="3645" x="5795963" y="2235200"/>
          <p14:tracePt t="3670" x="5795963" y="2220913"/>
          <p14:tracePt t="3694" x="5795963" y="2206625"/>
          <p14:tracePt t="3743" x="5795963" y="2190750"/>
          <p14:tracePt t="3776" x="5795963" y="2176463"/>
          <p14:tracePt t="3791" x="5795963" y="2160588"/>
          <p14:tracePt t="3799" x="5810250" y="2146300"/>
          <p14:tracePt t="3815" x="5810250" y="2130425"/>
          <p14:tracePt t="3823" x="5826125" y="2130425"/>
          <p14:tracePt t="3831" x="5826125" y="2116138"/>
          <p14:tracePt t="6630" x="5826125" y="2160588"/>
          <p14:tracePt t="6638" x="5810250" y="2206625"/>
          <p14:tracePt t="6646" x="5795963" y="2251075"/>
          <p14:tracePt t="6654" x="5795963" y="2281238"/>
          <p14:tracePt t="6662" x="5780088" y="2311400"/>
          <p14:tracePt t="6671" x="5780088" y="2355850"/>
          <p14:tracePt t="6679" x="5765800" y="2386013"/>
          <p14:tracePt t="6687" x="5765800" y="2416175"/>
          <p14:tracePt t="6694" x="5765800" y="2446338"/>
          <p14:tracePt t="6703" x="5765800" y="2506663"/>
          <p14:tracePt t="6711" x="5749925" y="2565400"/>
          <p14:tracePt t="6719" x="5749925" y="2611438"/>
          <p14:tracePt t="6726" x="5735638" y="2671763"/>
          <p14:tracePt t="6736" x="5735638" y="2730500"/>
          <p14:tracePt t="6743" x="5721350" y="2790825"/>
          <p14:tracePt t="6751" x="5721350" y="2851150"/>
          <p14:tracePt t="6759" x="5721350" y="2911475"/>
          <p14:tracePt t="6767" x="5705475" y="2971800"/>
          <p14:tracePt t="6775" x="5705475" y="3030538"/>
          <p14:tracePt t="6783" x="5705475" y="3090863"/>
          <p14:tracePt t="6791" x="5705475" y="3151188"/>
          <p14:tracePt t="6799" x="5705475" y="3181350"/>
          <p14:tracePt t="6807" x="5705475" y="3225800"/>
          <p14:tracePt t="6815" x="5705475" y="3271838"/>
          <p14:tracePt t="6823" x="5705475" y="3316288"/>
          <p14:tracePt t="6831" x="5721350" y="3346450"/>
          <p14:tracePt t="6840" x="5721350" y="3360738"/>
          <p14:tracePt t="6848" x="5721350" y="3390900"/>
          <p14:tracePt t="6856" x="5721350" y="3406775"/>
          <p14:tracePt t="6864" x="5721350" y="3421063"/>
          <p14:tracePt t="6872" x="5721350" y="3436938"/>
          <p14:tracePt t="6880" x="5721350" y="3451225"/>
          <p14:tracePt t="6905" x="5721350" y="3467100"/>
          <p14:tracePt t="6938" x="5721350" y="3481388"/>
          <p14:tracePt t="6945" x="5735638" y="3481388"/>
          <p14:tracePt t="6970" x="5735638" y="3497263"/>
          <p14:tracePt t="6977" x="5735638" y="3511550"/>
          <p14:tracePt t="6993" x="5749925" y="3525838"/>
          <p14:tracePt t="7010" x="5749925" y="3541713"/>
          <p14:tracePt t="7020" x="5765800" y="3541713"/>
          <p14:tracePt t="7025" x="5765800" y="3556000"/>
          <p14:tracePt t="7033" x="5765800" y="3571875"/>
          <p14:tracePt t="7050" x="5780088" y="3586163"/>
          <p14:tracePt t="7058" x="5780088" y="3602038"/>
          <p14:tracePt t="7090" x="5795963" y="3616325"/>
          <p14:tracePt t="7131" x="5810250" y="3616325"/>
          <p14:tracePt t="7139" x="5810250" y="3602038"/>
          <p14:tracePt t="7155" x="5810250" y="3586163"/>
          <p14:tracePt t="7162" x="5826125" y="3586163"/>
          <p14:tracePt t="7171" x="5826125" y="3571875"/>
          <p14:tracePt t="7195" x="5840413" y="3556000"/>
          <p14:tracePt t="7236" x="5856288" y="3541713"/>
          <p14:tracePt t="7276" x="5856288" y="3525838"/>
          <p14:tracePt t="7286" x="5856288" y="3511550"/>
          <p14:tracePt t="7292" x="5870575" y="3511550"/>
          <p14:tracePt t="7300" x="5870575" y="3497263"/>
          <p14:tracePt t="7308" x="5870575" y="3481388"/>
          <p14:tracePt t="7324" x="5870575" y="3467100"/>
          <p14:tracePt t="7332" x="5870575" y="3451225"/>
          <p14:tracePt t="7340" x="5886450" y="3451225"/>
          <p14:tracePt t="7349" x="5886450" y="3436938"/>
          <p14:tracePt t="7406" x="5886450" y="3421063"/>
          <p14:tracePt t="7720" x="5886450" y="3436938"/>
          <p14:tracePt t="7834" x="5886450" y="3451225"/>
          <p14:tracePt t="7865" x="5900738" y="3451225"/>
          <p14:tracePt t="7873" x="5916613" y="3451225"/>
          <p14:tracePt t="7881" x="5930900" y="3451225"/>
          <p14:tracePt t="7889" x="5945188" y="3451225"/>
          <p14:tracePt t="7906" x="5961063" y="3451225"/>
          <p14:tracePt t="7914" x="5975350" y="3451225"/>
          <p14:tracePt t="7921" x="5991225" y="3451225"/>
          <p14:tracePt t="7930" x="6021388" y="3451225"/>
          <p14:tracePt t="7937" x="6035675" y="3451225"/>
          <p14:tracePt t="7946" x="6051550" y="3451225"/>
          <p14:tracePt t="7953" x="6065838" y="3451225"/>
          <p14:tracePt t="7961" x="6096000" y="3451225"/>
          <p14:tracePt t="7970" x="6110288" y="3451225"/>
          <p14:tracePt t="7978" x="6126163" y="3451225"/>
          <p14:tracePt t="7986" x="6156325" y="3451225"/>
          <p14:tracePt t="7994" x="6186488" y="3451225"/>
          <p14:tracePt t="8002" x="6200775" y="3451225"/>
          <p14:tracePt t="8010" x="6216650" y="3451225"/>
          <p14:tracePt t="8019" x="6230938" y="3451225"/>
          <p14:tracePt t="8026" x="6246813" y="3451225"/>
          <p14:tracePt t="8034" x="6261100" y="3451225"/>
          <p14:tracePt t="8042" x="6275388" y="3451225"/>
          <p14:tracePt t="8050" x="6291263" y="3451225"/>
          <p14:tracePt t="8059" x="6305550" y="3451225"/>
          <p14:tracePt t="8076" x="6321425" y="3451225"/>
          <p14:tracePt t="8083" x="6335713" y="3451225"/>
          <p14:tracePt t="8091" x="6351588" y="3451225"/>
          <p14:tracePt t="8115" x="6365875" y="3451225"/>
          <p14:tracePt t="8140" x="6381750" y="3451225"/>
          <p14:tracePt t="8172" x="6396038" y="3451225"/>
          <p14:tracePt t="8196" x="6411913" y="3451225"/>
          <p14:tracePt t="8213" x="6426200" y="3451225"/>
          <p14:tracePt t="8228" x="6442075" y="3451225"/>
          <p14:tracePt t="8245" x="6456363" y="3451225"/>
          <p14:tracePt t="8270" x="6470650" y="3451225"/>
          <p14:tracePt t="8277" x="6486525" y="3451225"/>
          <p14:tracePt t="8286" x="6500813" y="3451225"/>
          <p14:tracePt t="8303" x="6516688" y="3451225"/>
          <p14:tracePt t="8309" x="6530975" y="3451225"/>
          <p14:tracePt t="8325" x="6546850" y="3451225"/>
          <p14:tracePt t="8333" x="6561138" y="3451225"/>
          <p14:tracePt t="8342" x="6577013" y="3451225"/>
          <p14:tracePt t="8349" x="6591300" y="3451225"/>
          <p14:tracePt t="8366" x="6607175" y="3451225"/>
          <p14:tracePt t="8382" x="6621463" y="3467100"/>
          <p14:tracePt t="8398" x="6635750" y="3467100"/>
          <p14:tracePt t="8414" x="6651625" y="3467100"/>
          <p14:tracePt t="8430" x="6665913" y="3467100"/>
          <p14:tracePt t="8454" x="6681788" y="3467100"/>
          <p14:tracePt t="8480" x="6696075" y="3467100"/>
          <p14:tracePt t="8495" x="6711950" y="3467100"/>
          <p14:tracePt t="8520" x="6726238" y="3467100"/>
          <p14:tracePt t="8536" x="6742113" y="3467100"/>
          <p14:tracePt t="8560" x="6756400" y="3467100"/>
          <p14:tracePt t="8584" x="6772275" y="3467100"/>
          <p14:tracePt t="8599" x="6786563" y="3467100"/>
          <p14:tracePt t="8624" x="6802438" y="3467100"/>
          <p14:tracePt t="8641" x="6816725" y="3467100"/>
          <p14:tracePt t="8648" x="6831013" y="3467100"/>
          <p14:tracePt t="8656" x="6846888" y="3467100"/>
          <p14:tracePt t="8664" x="6861175" y="3467100"/>
          <p14:tracePt t="8681" x="6877050" y="3467100"/>
          <p14:tracePt t="8689" x="6891338" y="3467100"/>
          <p14:tracePt t="8696" x="6907213" y="3467100"/>
          <p14:tracePt t="8706" x="6921500" y="3467100"/>
          <p14:tracePt t="8713" x="6937375" y="3467100"/>
          <p14:tracePt t="8720" x="6951663" y="3467100"/>
          <p14:tracePt t="8729" x="6967538" y="3467100"/>
          <p14:tracePt t="8737" x="6981825" y="3467100"/>
          <p14:tracePt t="8745" x="6996113" y="3467100"/>
          <p14:tracePt t="8753" x="7011988" y="3467100"/>
          <p14:tracePt t="8761" x="7042150" y="3467100"/>
          <p14:tracePt t="8769" x="7056438" y="3467100"/>
          <p14:tracePt t="8777" x="7072313" y="3467100"/>
          <p14:tracePt t="8793" x="7102475" y="3481388"/>
          <p14:tracePt t="8801" x="7116763" y="3481388"/>
          <p14:tracePt t="8810" x="7132638" y="3481388"/>
          <p14:tracePt t="8818" x="7146925" y="3481388"/>
          <p14:tracePt t="8834" x="7162800" y="3497263"/>
          <p14:tracePt t="8842" x="7177088" y="3497263"/>
          <p14:tracePt t="8858" x="7191375" y="3497263"/>
          <p14:tracePt t="8883" x="7207250" y="3497263"/>
          <p14:tracePt t="8890" x="7207250" y="3511550"/>
          <p14:tracePt t="10755" x="7251700" y="3497263"/>
          <p14:tracePt t="10763" x="7281863" y="3481388"/>
          <p14:tracePt t="10772" x="7327900" y="3467100"/>
          <p14:tracePt t="10779" x="7356475" y="3467100"/>
          <p14:tracePt t="10787" x="7402513" y="3467100"/>
          <p14:tracePt t="10795" x="7446963" y="3467100"/>
          <p14:tracePt t="10804" x="7493000" y="3467100"/>
          <p14:tracePt t="10812" x="7567613" y="3467100"/>
          <p14:tracePt t="10819" x="7658100" y="3467100"/>
          <p14:tracePt t="10827" x="7716838" y="3467100"/>
          <p14:tracePt t="10836" x="7747000" y="3467100"/>
          <p14:tracePt t="10844" x="7853363" y="3467100"/>
          <p14:tracePt t="10852" x="7867650" y="3467100"/>
          <p14:tracePt t="10859" x="7912100" y="3467100"/>
          <p14:tracePt t="10868" x="7958138" y="3481388"/>
          <p14:tracePt t="10876" x="7988300" y="3481388"/>
          <p14:tracePt t="10884" x="8018463" y="348138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4454" y="5903533"/>
            <a:ext cx="291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11 o’clock.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16" y="1194299"/>
            <a:ext cx="4221825" cy="432904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0F019C2-A1A4-604F-AB89-39FB404CA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9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84"/>
    </mc:Choice>
    <mc:Fallback>
      <p:transition spd="slow" advTm="9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45" x="8002588" y="3481388"/>
          <p14:tracePt t="1653" x="7972425" y="3497263"/>
          <p14:tracePt t="1660" x="7942263" y="3511550"/>
          <p14:tracePt t="1668" x="7883525" y="3541713"/>
          <p14:tracePt t="1677" x="7837488" y="3571875"/>
          <p14:tracePt t="1684" x="7777163" y="3586163"/>
          <p14:tracePt t="1693" x="7658100" y="3646488"/>
          <p14:tracePt t="1700" x="7507288" y="3676650"/>
          <p14:tracePt t="1709" x="7342188" y="3736975"/>
          <p14:tracePt t="1717" x="7177088" y="3767138"/>
          <p14:tracePt t="1725" x="6996113" y="3781425"/>
          <p14:tracePt t="1733" x="6786563" y="3781425"/>
          <p14:tracePt t="1741" x="6607175" y="3781425"/>
          <p14:tracePt t="1749" x="6411913" y="3781425"/>
          <p14:tracePt t="1757" x="6246813" y="3706813"/>
          <p14:tracePt t="1765" x="6081713" y="3632200"/>
          <p14:tracePt t="1773" x="6005513" y="3586163"/>
          <p14:tracePt t="1782" x="5870575" y="3497263"/>
          <p14:tracePt t="1789" x="5749925" y="3421063"/>
          <p14:tracePt t="1797" x="5661025" y="3360738"/>
          <p14:tracePt t="1805" x="5630863" y="3346450"/>
          <p14:tracePt t="1814" x="5556250" y="3302000"/>
          <p14:tracePt t="1821" x="5526088" y="3286125"/>
          <p14:tracePt t="1830" x="5495925" y="3271838"/>
          <p14:tracePt t="1838" x="5480050" y="3255963"/>
          <p14:tracePt t="1846" x="5465763" y="3255963"/>
          <p14:tracePt t="1903" x="5480050" y="3255963"/>
          <p14:tracePt t="1918" x="5495925" y="3255963"/>
          <p14:tracePt t="2032" x="5510213" y="3255963"/>
          <p14:tracePt t="2073" x="5510213" y="3271838"/>
          <p14:tracePt t="2088" x="5510213" y="3286125"/>
          <p14:tracePt t="2096" x="5510213" y="3302000"/>
          <p14:tracePt t="2104" x="5510213" y="3316288"/>
          <p14:tracePt t="2112" x="5526088" y="3332163"/>
          <p14:tracePt t="2128" x="5540375" y="3346450"/>
          <p14:tracePt t="2136" x="5556250" y="3360738"/>
          <p14:tracePt t="2144" x="5570538" y="3360738"/>
          <p14:tracePt t="2152" x="5584825" y="3376613"/>
          <p14:tracePt t="2160" x="5600700" y="3376613"/>
          <p14:tracePt t="2168" x="5630863" y="3376613"/>
          <p14:tracePt t="2176" x="5645150" y="3390900"/>
          <p14:tracePt t="2185" x="5661025" y="3390900"/>
          <p14:tracePt t="2192" x="5675313" y="3390900"/>
          <p14:tracePt t="2201" x="5705475" y="3406775"/>
          <p14:tracePt t="2209" x="5721350" y="3406775"/>
          <p14:tracePt t="2217" x="5735638" y="3406775"/>
          <p14:tracePt t="2225" x="5749925" y="3406775"/>
          <p14:tracePt t="2233" x="5780088" y="3406775"/>
          <p14:tracePt t="2241" x="5795963" y="3406775"/>
          <p14:tracePt t="2249" x="5810250" y="3406775"/>
          <p14:tracePt t="2257" x="5826125" y="3406775"/>
          <p14:tracePt t="2266" x="5856288" y="3406775"/>
          <p14:tracePt t="2273" x="5870575" y="3406775"/>
          <p14:tracePt t="2289" x="5886450" y="3406775"/>
          <p14:tracePt t="2297" x="5900738" y="3406775"/>
          <p14:tracePt t="2330" x="5916613" y="3406775"/>
          <p14:tracePt t="2855" x="5916613" y="3390900"/>
          <p14:tracePt t="2862" x="5916613" y="3376613"/>
          <p14:tracePt t="2871" x="5916613" y="3346450"/>
          <p14:tracePt t="2879" x="5916613" y="3332163"/>
          <p14:tracePt t="2887" x="5930900" y="3316288"/>
          <p14:tracePt t="2895" x="5930900" y="3286125"/>
          <p14:tracePt t="2903" x="5930900" y="3255963"/>
          <p14:tracePt t="2911" x="5945188" y="3225800"/>
          <p14:tracePt t="2919" x="5945188" y="3195638"/>
          <p14:tracePt t="2927" x="5945188" y="3167063"/>
          <p14:tracePt t="2935" x="5945188" y="3136900"/>
          <p14:tracePt t="2943" x="5945188" y="3121025"/>
          <p14:tracePt t="2951" x="5945188" y="3076575"/>
          <p14:tracePt t="2959" x="5945188" y="3046413"/>
          <p14:tracePt t="2967" x="5945188" y="3030538"/>
          <p14:tracePt t="2976" x="5945188" y="3001963"/>
          <p14:tracePt t="2984" x="5945188" y="2955925"/>
          <p14:tracePt t="2992" x="5945188" y="2925763"/>
          <p14:tracePt t="3000" x="5945188" y="2911475"/>
          <p14:tracePt t="3009" x="5945188" y="2881313"/>
          <p14:tracePt t="3017" x="5945188" y="2867025"/>
          <p14:tracePt t="3024" x="5945188" y="2851150"/>
          <p14:tracePt t="3033" x="5945188" y="2820988"/>
          <p14:tracePt t="3040" x="5945188" y="2806700"/>
          <p14:tracePt t="3049" x="5945188" y="2790825"/>
          <p14:tracePt t="3056" x="5945188" y="2776538"/>
          <p14:tracePt t="3064" x="5945188" y="2760663"/>
          <p14:tracePt t="3081" x="5945188" y="2746375"/>
          <p14:tracePt t="3088" x="5945188" y="2730500"/>
          <p14:tracePt t="3097" x="5945188" y="2716213"/>
          <p14:tracePt t="3105" x="5945188" y="2701925"/>
          <p14:tracePt t="3113" x="5945188" y="2686050"/>
          <p14:tracePt t="3121" x="5945188" y="2671763"/>
          <p14:tracePt t="3129" x="5945188" y="2655888"/>
          <p14:tracePt t="3137" x="5930900" y="2641600"/>
          <p14:tracePt t="3145" x="5930900" y="2625725"/>
          <p14:tracePt t="3153" x="5930900" y="2611438"/>
          <p14:tracePt t="3161" x="5930900" y="2595563"/>
          <p14:tracePt t="3169" x="5930900" y="2581275"/>
          <p14:tracePt t="3185" x="5916613" y="2551113"/>
          <p14:tracePt t="3193" x="5916613" y="2536825"/>
          <p14:tracePt t="3202" x="5916613" y="2506663"/>
          <p14:tracePt t="3210" x="5916613" y="2476500"/>
          <p14:tracePt t="3218" x="5916613" y="2446338"/>
          <p14:tracePt t="3226" x="5916613" y="2400300"/>
          <p14:tracePt t="3234" x="5916613" y="2371725"/>
          <p14:tracePt t="3242" x="5900738" y="2341563"/>
          <p14:tracePt t="3250" x="5900738" y="2295525"/>
          <p14:tracePt t="3259" x="5900738" y="2265363"/>
          <p14:tracePt t="3266" x="5900738" y="2235200"/>
          <p14:tracePt t="3276" x="5900738" y="2206625"/>
          <p14:tracePt t="3282" x="5900738" y="2190750"/>
          <p14:tracePt t="3290" x="5900738" y="2176463"/>
          <p14:tracePt t="3309" x="5900738" y="2160588"/>
          <p14:tracePt t="3388" x="5900738" y="2146300"/>
          <p14:tracePt t="3420" x="5900738" y="2130425"/>
          <p14:tracePt t="3436" x="5900738" y="2116138"/>
          <p14:tracePt t="3461" x="5900738" y="2100263"/>
          <p14:tracePt t="3477" x="5900738" y="2085975"/>
          <p14:tracePt t="3517" x="5900738" y="2071688"/>
          <p14:tracePt t="6534" x="5870575" y="2085975"/>
          <p14:tracePt t="6544" x="5856288" y="2100263"/>
          <p14:tracePt t="6550" x="5826125" y="2130425"/>
          <p14:tracePt t="6557" x="5795963" y="2160588"/>
          <p14:tracePt t="6566" x="5780088" y="2206625"/>
          <p14:tracePt t="6574" x="5765800" y="2235200"/>
          <p14:tracePt t="6583" x="5749925" y="2281238"/>
          <p14:tracePt t="6590" x="5735638" y="2311400"/>
          <p14:tracePt t="6598" x="5735638" y="2355850"/>
          <p14:tracePt t="6606" x="5735638" y="2400300"/>
          <p14:tracePt t="6614" x="5721350" y="2460625"/>
          <p14:tracePt t="6622" x="5721350" y="2520950"/>
          <p14:tracePt t="6630" x="5721350" y="2595563"/>
          <p14:tracePt t="6638" x="5721350" y="2655888"/>
          <p14:tracePt t="6646" x="5721350" y="2686050"/>
          <p14:tracePt t="6654" x="5721350" y="2730500"/>
          <p14:tracePt t="6662" x="5735638" y="2776538"/>
          <p14:tracePt t="6670" x="5749925" y="2806700"/>
          <p14:tracePt t="6680" x="5765800" y="2836863"/>
          <p14:tracePt t="6686" x="5765800" y="2867025"/>
          <p14:tracePt t="6696" x="5765800" y="2881313"/>
          <p14:tracePt t="6703" x="5780088" y="2911475"/>
          <p14:tracePt t="6713" x="5780088" y="2925763"/>
          <p14:tracePt t="6727" x="5795963" y="2941638"/>
          <p14:tracePt t="6751" x="5795963" y="2955925"/>
          <p14:tracePt t="6767" x="5795963" y="2971800"/>
          <p14:tracePt t="6784" x="5780088" y="2971800"/>
          <p14:tracePt t="6791" x="5765800" y="2971800"/>
          <p14:tracePt t="6808" x="5749925" y="2971800"/>
          <p14:tracePt t="6816" x="5721350" y="2971800"/>
          <p14:tracePt t="6824" x="5705475" y="2971800"/>
          <p14:tracePt t="6832" x="5691188" y="2971800"/>
          <p14:tracePt t="6840" x="5645150" y="2971800"/>
          <p14:tracePt t="6849" x="5614988" y="2955925"/>
          <p14:tracePt t="6856" x="5584825" y="2941638"/>
          <p14:tracePt t="6864" x="5556250" y="2925763"/>
          <p14:tracePt t="6872" x="5526088" y="2895600"/>
          <p14:tracePt t="6880" x="5480050" y="2867025"/>
          <p14:tracePt t="6888" x="5465763" y="2836863"/>
          <p14:tracePt t="6896" x="5435600" y="2806700"/>
          <p14:tracePt t="6904" x="5375275" y="2760663"/>
          <p14:tracePt t="6913" x="5345113" y="2730500"/>
          <p14:tracePt t="6920" x="5330825" y="2716213"/>
          <p14:tracePt t="6929" x="5300663" y="2686050"/>
          <p14:tracePt t="6936" x="5270500" y="2655888"/>
          <p14:tracePt t="6945" x="5254625" y="2641600"/>
          <p14:tracePt t="6953" x="5240338" y="2611438"/>
          <p14:tracePt t="6961" x="5224463" y="2595563"/>
          <p14:tracePt t="6969" x="5210175" y="2565400"/>
          <p14:tracePt t="6977" x="5195888" y="2551113"/>
          <p14:tracePt t="6994" x="5180013" y="2536825"/>
          <p14:tracePt t="7017" x="5180013" y="2520950"/>
          <p14:tracePt t="7025" x="5165725" y="2520950"/>
          <p14:tracePt t="7705" x="5149850" y="2520950"/>
          <p14:tracePt t="7714" x="5119688" y="2520950"/>
          <p14:tracePt t="7720" x="5089525" y="2520950"/>
          <p14:tracePt t="7728" x="5059363" y="2536825"/>
          <p14:tracePt t="7736" x="5014913" y="2536825"/>
          <p14:tracePt t="7744" x="4970463" y="2551113"/>
          <p14:tracePt t="7752" x="4879975" y="2551113"/>
          <p14:tracePt t="7760" x="4759325" y="2565400"/>
          <p14:tracePt t="7769" x="4610100" y="2565400"/>
          <p14:tracePt t="7776" x="4338638" y="2536825"/>
          <p14:tracePt t="7784" x="4219575" y="2490788"/>
          <p14:tracePt t="7792" x="3843338" y="2341563"/>
          <p14:tracePt t="7801" x="3559175" y="2176463"/>
          <p14:tracePt t="7809" x="3243263" y="1981200"/>
          <p14:tracePt t="7817" x="2943225" y="1770063"/>
          <p14:tracePt t="7824" x="2643188" y="1530350"/>
          <p14:tracePt t="7833" x="2492375" y="1425575"/>
          <p14:tracePt t="7841" x="2236788" y="1216025"/>
          <p14:tracePt t="7849" x="2147888" y="1139825"/>
          <p14:tracePt t="7857" x="1966913" y="974725"/>
          <p14:tracePt t="7865" x="1816100" y="869950"/>
          <p14:tracePt t="7873" x="1697038" y="795338"/>
          <p14:tracePt t="7881" x="1666875" y="765175"/>
          <p14:tracePt t="7889" x="1592263" y="720725"/>
          <p14:tracePt t="7897" x="1531938" y="704850"/>
          <p14:tracePt t="7905" x="1485900" y="674688"/>
          <p14:tracePt t="7914" x="1455738" y="660400"/>
          <p14:tracePt t="7922" x="1427163" y="660400"/>
          <p14:tracePt t="7930" x="1411288" y="660400"/>
          <p14:tracePt t="7937" x="1397000" y="644525"/>
          <p14:tracePt t="7964" x="1381125" y="644525"/>
          <p14:tracePt t="7987" x="1381125" y="630238"/>
          <p14:tracePt t="8011" x="1381125" y="615950"/>
          <p14:tracePt t="8018" x="1381125" y="600075"/>
          <p14:tracePt t="8035" x="1381125" y="585788"/>
          <p14:tracePt t="8043" x="1366838" y="569913"/>
          <p14:tracePt t="8051" x="1366838" y="539750"/>
          <p14:tracePt t="8059" x="1350963" y="525463"/>
          <p14:tracePt t="8067" x="1350963" y="495300"/>
          <p14:tracePt t="8076" x="1336675" y="479425"/>
          <p14:tracePt t="8083" x="1320800" y="450850"/>
          <p14:tracePt t="8091" x="1306513" y="420688"/>
          <p14:tracePt t="8099" x="1290638" y="404813"/>
          <p14:tracePt t="8107" x="1276350" y="374650"/>
          <p14:tracePt t="8115" x="1260475" y="344488"/>
          <p14:tracePt t="8123" x="1246188" y="330200"/>
          <p14:tracePt t="8131" x="1231900" y="300038"/>
          <p14:tracePt t="8139" x="1216025" y="285750"/>
          <p14:tracePt t="8147" x="1201738" y="269875"/>
          <p14:tracePt t="8155" x="1201738" y="239713"/>
          <p14:tracePt t="8163" x="1185863" y="225425"/>
          <p14:tracePt t="8171" x="1185863" y="195263"/>
          <p14:tracePt t="8180" x="1185863" y="179388"/>
          <p14:tracePt t="8188" x="1185863" y="150813"/>
          <p14:tracePt t="8196" x="1185863" y="134938"/>
          <p14:tracePt t="8204" x="1185863" y="120650"/>
          <p14:tracePt t="8214" x="1185863" y="90488"/>
          <p14:tracePt t="8220" x="1185863" y="74613"/>
          <p14:tracePt t="8228" x="1185863" y="60325"/>
          <p14:tracePt t="8236" x="1185863" y="44450"/>
          <p14:tracePt t="8244" x="1185863" y="30163"/>
          <p14:tracePt t="8261" x="1185863" y="1428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4454" y="5903533"/>
            <a:ext cx="291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9 o’clock.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192" y="1194299"/>
            <a:ext cx="4227528" cy="417059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7DABA6-5401-FE43-AE50-546C47E10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95"/>
    </mc:Choice>
    <mc:Fallback>
      <p:transition spd="slow" advTm="15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584" x="2432050" y="6737350"/>
          <p14:tracePt t="3587" x="2687638" y="6497638"/>
          <p14:tracePt t="3595" x="2778125" y="6407150"/>
          <p14:tracePt t="3604" x="3108325" y="6107113"/>
          <p14:tracePt t="3611" x="3243263" y="6018213"/>
          <p14:tracePt t="3621" x="3468688" y="5853113"/>
          <p14:tracePt t="3627" x="3694113" y="5718175"/>
          <p14:tracePt t="3635" x="3783013" y="5672138"/>
          <p14:tracePt t="3644" x="4084638" y="5522913"/>
          <p14:tracePt t="3651" x="4159250" y="5507038"/>
          <p14:tracePt t="3659" x="4324350" y="5446713"/>
          <p14:tracePt t="3667" x="4445000" y="5418138"/>
          <p14:tracePt t="3676" x="4564063" y="5402263"/>
          <p14:tracePt t="3684" x="4654550" y="5387975"/>
          <p14:tracePt t="3692" x="4745038" y="5357813"/>
          <p14:tracePt t="3700" x="4775200" y="5357813"/>
          <p14:tracePt t="3708" x="4879975" y="5327650"/>
          <p14:tracePt t="3717" x="4894263" y="5327650"/>
          <p14:tracePt t="3724" x="4954588" y="5311775"/>
          <p14:tracePt t="3732" x="5014913" y="5281613"/>
          <p14:tracePt t="3740" x="5059363" y="5267325"/>
          <p14:tracePt t="3748" x="5089525" y="5237163"/>
          <p14:tracePt t="3756" x="5135563" y="5222875"/>
          <p14:tracePt t="3764" x="5165725" y="5192713"/>
          <p14:tracePt t="3772" x="5195888" y="5176838"/>
          <p14:tracePt t="3780" x="5224463" y="5146675"/>
          <p14:tracePt t="3976" x="5240338" y="5146675"/>
          <p14:tracePt t="3983" x="5284788" y="5102225"/>
          <p14:tracePt t="3991" x="5314950" y="5072063"/>
          <p14:tracePt t="3999" x="5375275" y="5041900"/>
          <p14:tracePt t="4007" x="5419725" y="5011738"/>
          <p14:tracePt t="4015" x="5449888" y="4981575"/>
          <p14:tracePt t="4023" x="5526088" y="4906963"/>
          <p14:tracePt t="4031" x="5600700" y="4846638"/>
          <p14:tracePt t="4039" x="5630863" y="4816475"/>
          <p14:tracePt t="4047" x="5721350" y="4727575"/>
          <p14:tracePt t="4056" x="5749925" y="4681538"/>
          <p14:tracePt t="4063" x="5795963" y="4622800"/>
          <p14:tracePt t="4071" x="5826125" y="4562475"/>
          <p14:tracePt t="4079" x="5840413" y="4502150"/>
          <p14:tracePt t="4087" x="5870575" y="4441825"/>
          <p14:tracePt t="4095" x="5886450" y="4367213"/>
          <p14:tracePt t="4104" x="5900738" y="4351338"/>
          <p14:tracePt t="4112" x="5916613" y="4292600"/>
          <p14:tracePt t="4120" x="5930900" y="4246563"/>
          <p14:tracePt t="4128" x="5945188" y="4202113"/>
          <p14:tracePt t="4136" x="5945188" y="4156075"/>
          <p14:tracePt t="4144" x="5961063" y="4127500"/>
          <p14:tracePt t="4152" x="5961063" y="4097338"/>
          <p14:tracePt t="4160" x="5975350" y="4051300"/>
          <p14:tracePt t="4168" x="5975350" y="4037013"/>
          <p14:tracePt t="4176" x="5975350" y="4006850"/>
          <p14:tracePt t="4185" x="5975350" y="3976688"/>
          <p14:tracePt t="4192" x="5975350" y="3962400"/>
          <p14:tracePt t="4201" x="5975350" y="3932238"/>
          <p14:tracePt t="4209" x="5975350" y="3916363"/>
          <p14:tracePt t="4217" x="5975350" y="3886200"/>
          <p14:tracePt t="4224" x="5975350" y="3871913"/>
          <p14:tracePt t="4233" x="5961063" y="3841750"/>
          <p14:tracePt t="4241" x="5961063" y="3827463"/>
          <p14:tracePt t="4249" x="5961063" y="3811588"/>
          <p14:tracePt t="4257" x="5945188" y="3797300"/>
          <p14:tracePt t="4265" x="5945188" y="3781425"/>
          <p14:tracePt t="4273" x="5945188" y="3767138"/>
          <p14:tracePt t="4282" x="5945188" y="3736975"/>
          <p14:tracePt t="4290" x="5945188" y="3721100"/>
          <p14:tracePt t="4297" x="5945188" y="3706813"/>
          <p14:tracePt t="4306" x="5945188" y="3676650"/>
          <p14:tracePt t="4313" x="5945188" y="3646488"/>
          <p14:tracePt t="4322" x="5945188" y="3616325"/>
          <p14:tracePt t="4330" x="5945188" y="3586163"/>
          <p14:tracePt t="4339" x="5961063" y="3556000"/>
          <p14:tracePt t="4346" x="5961063" y="3541713"/>
          <p14:tracePt t="4355" x="5975350" y="3511550"/>
          <p14:tracePt t="4362" x="5975350" y="3497263"/>
          <p14:tracePt t="4372" x="5975350" y="3481388"/>
          <p14:tracePt t="4378" x="5991225" y="3451225"/>
          <p14:tracePt t="4395" x="5991225" y="3436938"/>
          <p14:tracePt t="4406" x="6005513" y="3406775"/>
          <p14:tracePt t="4411" x="6005513" y="3390900"/>
          <p14:tracePt t="4422" x="6021388" y="3376613"/>
          <p14:tracePt t="4427" x="6021388" y="3360738"/>
          <p14:tracePt t="4742" x="6021388" y="3332163"/>
          <p14:tracePt t="4750" x="6021388" y="3316288"/>
          <p14:tracePt t="4757" x="6021388" y="3286125"/>
          <p14:tracePt t="4766" x="6021388" y="3241675"/>
          <p14:tracePt t="4773" x="6021388" y="3225800"/>
          <p14:tracePt t="4782" x="6021388" y="3195638"/>
          <p14:tracePt t="4789" x="6021388" y="3167063"/>
          <p14:tracePt t="4798" x="6021388" y="3151188"/>
          <p14:tracePt t="4807" x="6021388" y="3136900"/>
          <p14:tracePt t="4814" x="6021388" y="3121025"/>
          <p14:tracePt t="4830" x="6021388" y="3106738"/>
          <p14:tracePt t="4838" x="6021388" y="3090863"/>
          <p14:tracePt t="4847" x="6021388" y="3076575"/>
          <p14:tracePt t="4854" x="6021388" y="3060700"/>
          <p14:tracePt t="4862" x="6021388" y="3030538"/>
          <p14:tracePt t="4871" x="6035675" y="3016250"/>
          <p14:tracePt t="4879" x="6035675" y="2986088"/>
          <p14:tracePt t="4886" x="6035675" y="2941638"/>
          <p14:tracePt t="4895" x="6035675" y="2895600"/>
          <p14:tracePt t="4903" x="6051550" y="2851150"/>
          <p14:tracePt t="4911" x="6051550" y="2790825"/>
          <p14:tracePt t="4919" x="6051550" y="2730500"/>
          <p14:tracePt t="4927" x="6065838" y="2655888"/>
          <p14:tracePt t="4935" x="6065838" y="2595563"/>
          <p14:tracePt t="4943" x="6065838" y="2536825"/>
          <p14:tracePt t="4951" x="6065838" y="2506663"/>
          <p14:tracePt t="4959" x="6081713" y="2446338"/>
          <p14:tracePt t="4967" x="6081713" y="2400300"/>
          <p14:tracePt t="4975" x="6081713" y="2371725"/>
          <p14:tracePt t="4984" x="6081713" y="2341563"/>
          <p14:tracePt t="4991" x="6081713" y="2325688"/>
          <p14:tracePt t="4999" x="6081713" y="2311400"/>
          <p14:tracePt t="5008" x="6081713" y="2295525"/>
          <p14:tracePt t="5016" x="6081713" y="2281238"/>
          <p14:tracePt t="5041" x="6081713" y="2265363"/>
          <p14:tracePt t="5065" x="6081713" y="2251075"/>
          <p14:tracePt t="5081" x="6081713" y="2235200"/>
          <p14:tracePt t="5097" x="6081713" y="2220913"/>
          <p14:tracePt t="5106" x="6081713" y="2206625"/>
          <p14:tracePt t="5113" x="6081713" y="2190750"/>
          <p14:tracePt t="5121" x="6081713" y="2176463"/>
          <p14:tracePt t="5129" x="6081713" y="2160588"/>
          <p14:tracePt t="5137" x="6081713" y="2146300"/>
          <p14:tracePt t="5145" x="6081713" y="2130425"/>
          <p14:tracePt t="5153" x="6081713" y="2116138"/>
          <p14:tracePt t="5161" x="6081713" y="2100263"/>
          <p14:tracePt t="5185" x="6081713" y="2085975"/>
          <p14:tracePt t="5275" x="6081713" y="2071688"/>
          <p14:tracePt t="5299" x="6081713" y="2055813"/>
          <p14:tracePt t="5323" x="6081713" y="2041525"/>
          <p14:tracePt t="5331" x="6081713" y="2025650"/>
          <p14:tracePt t="5340" x="6081713" y="2011363"/>
          <p14:tracePt t="5355" x="6081713" y="1995488"/>
          <p14:tracePt t="5363" x="6081713" y="1981200"/>
          <p14:tracePt t="5371" x="6081713" y="1965325"/>
          <p14:tracePt t="5387" x="6081713" y="1951038"/>
          <p14:tracePt t="5404" x="6081713" y="1935163"/>
          <p14:tracePt t="5589" x="6081713" y="1951038"/>
          <p14:tracePt t="5621" x="6081713" y="1965325"/>
          <p14:tracePt t="5638" x="6081713" y="1981200"/>
          <p14:tracePt t="5654" x="6081713" y="1995488"/>
          <p14:tracePt t="5670" x="6081713" y="2011363"/>
          <p14:tracePt t="5686" x="6081713" y="2025650"/>
          <p14:tracePt t="5694" x="6081713" y="2041525"/>
          <p14:tracePt t="5702" x="6081713" y="2055813"/>
          <p14:tracePt t="5710" x="6081713" y="2071688"/>
          <p14:tracePt t="5718" x="6081713" y="2085975"/>
          <p14:tracePt t="5726" x="6081713" y="2100263"/>
          <p14:tracePt t="5735" x="6081713" y="2116138"/>
          <p14:tracePt t="5743" x="6081713" y="2130425"/>
          <p14:tracePt t="5751" x="6081713" y="2146300"/>
          <p14:tracePt t="5758" x="6081713" y="2160588"/>
          <p14:tracePt t="5767" x="6081713" y="2176463"/>
          <p14:tracePt t="5775" x="6081713" y="2190750"/>
          <p14:tracePt t="5783" x="6081713" y="2206625"/>
          <p14:tracePt t="5791" x="6081713" y="2220913"/>
          <p14:tracePt t="5799" x="6081713" y="2235200"/>
          <p14:tracePt t="5815" x="6081713" y="2251075"/>
          <p14:tracePt t="5823" x="6081713" y="2265363"/>
          <p14:tracePt t="5831" x="6081713" y="2281238"/>
          <p14:tracePt t="5840" x="6081713" y="2295525"/>
          <p14:tracePt t="5848" x="6081713" y="2311400"/>
          <p14:tracePt t="5864" x="6081713" y="2341563"/>
          <p14:tracePt t="5874" x="6081713" y="2355850"/>
          <p14:tracePt t="5881" x="6081713" y="2371725"/>
          <p14:tracePt t="5887" x="6081713" y="2386013"/>
          <p14:tracePt t="5896" x="6081713" y="2416175"/>
          <p14:tracePt t="5904" x="6081713" y="2430463"/>
          <p14:tracePt t="5912" x="6081713" y="2460625"/>
          <p14:tracePt t="5920" x="6081713" y="2476500"/>
          <p14:tracePt t="5928" x="6081713" y="2506663"/>
          <p14:tracePt t="5936" x="6081713" y="2520950"/>
          <p14:tracePt t="5944" x="6081713" y="2536825"/>
          <p14:tracePt t="5952" x="6081713" y="2565400"/>
          <p14:tracePt t="5960" x="6081713" y="2581275"/>
          <p14:tracePt t="5968" x="6081713" y="2611438"/>
          <p14:tracePt t="5977" x="6081713" y="2625725"/>
          <p14:tracePt t="5984" x="6096000" y="2671763"/>
          <p14:tracePt t="5993" x="6096000" y="2701925"/>
          <p14:tracePt t="6001" x="6096000" y="2746375"/>
          <p14:tracePt t="6009" x="6096000" y="2760663"/>
          <p14:tracePt t="6017" x="6110288" y="2790825"/>
          <p14:tracePt t="6025" x="6110288" y="2820988"/>
          <p14:tracePt t="6033" x="6110288" y="2867025"/>
          <p14:tracePt t="6041" x="6126163" y="2881313"/>
          <p14:tracePt t="6049" x="6126163" y="2911475"/>
          <p14:tracePt t="6057" x="6126163" y="2941638"/>
          <p14:tracePt t="6065" x="6126163" y="2955925"/>
          <p14:tracePt t="6074" x="6126163" y="2971800"/>
          <p14:tracePt t="6082" x="6140450" y="2986088"/>
          <p14:tracePt t="6097" x="6140450" y="3001963"/>
          <p14:tracePt t="6131" x="6140450" y="3016250"/>
          <p14:tracePt t="6154" x="6140450" y="3030538"/>
          <p14:tracePt t="6179" x="6140450" y="3046413"/>
          <p14:tracePt t="6195" x="6140450" y="3060700"/>
          <p14:tracePt t="6202" x="6140450" y="3076575"/>
          <p14:tracePt t="6211" x="6140450" y="3090863"/>
          <p14:tracePt t="6227" x="6140450" y="3106738"/>
          <p14:tracePt t="6235" x="6140450" y="3121025"/>
          <p14:tracePt t="6260" x="6140450" y="3136900"/>
          <p14:tracePt t="6276" x="6140450" y="3151188"/>
          <p14:tracePt t="6291" x="6156325" y="3167063"/>
          <p14:tracePt t="6308" x="6156325" y="3181350"/>
          <p14:tracePt t="6316" x="6156325" y="3195638"/>
          <p14:tracePt t="6323" x="6156325" y="3211513"/>
          <p14:tracePt t="6331" x="6156325" y="3225800"/>
          <p14:tracePt t="6340" x="6156325" y="3241675"/>
          <p14:tracePt t="6357" x="6156325" y="3255963"/>
          <p14:tracePt t="6389" x="6156325" y="3271838"/>
          <p14:tracePt t="10049" x="6140450" y="3271838"/>
          <p14:tracePt t="10056" x="6110288" y="3271838"/>
          <p14:tracePt t="10064" x="6065838" y="3271838"/>
          <p14:tracePt t="10072" x="6035675" y="3286125"/>
          <p14:tracePt t="10080" x="6005513" y="3286125"/>
          <p14:tracePt t="10088" x="5975350" y="3302000"/>
          <p14:tracePt t="10096" x="5930900" y="3302000"/>
          <p14:tracePt t="10105" x="5886450" y="3302000"/>
          <p14:tracePt t="10112" x="5856288" y="3316288"/>
          <p14:tracePt t="10121" x="5810250" y="3316288"/>
          <p14:tracePt t="10128" x="5780088" y="3316288"/>
          <p14:tracePt t="10137" x="5749925" y="3316288"/>
          <p14:tracePt t="10145" x="5721350" y="3316288"/>
          <p14:tracePt t="10153" x="5691188" y="3316288"/>
          <p14:tracePt t="10161" x="5661025" y="3316288"/>
          <p14:tracePt t="10169" x="5630863" y="3316288"/>
          <p14:tracePt t="10177" x="5600700" y="3316288"/>
          <p14:tracePt t="10185" x="5570538" y="3316288"/>
          <p14:tracePt t="10193" x="5540375" y="3316288"/>
          <p14:tracePt t="10201" x="5510213" y="3316288"/>
          <p14:tracePt t="10210" x="5495925" y="3332163"/>
          <p14:tracePt t="10218" x="5480050" y="3332163"/>
          <p14:tracePt t="10226" x="5465763" y="3332163"/>
          <p14:tracePt t="10566" x="5449888" y="3332163"/>
          <p14:tracePt t="10573" x="5435600" y="3332163"/>
          <p14:tracePt t="10582" x="5419725" y="3332163"/>
          <p14:tracePt t="10589" x="5405438" y="3332163"/>
          <p14:tracePt t="10597" x="5389563" y="3332163"/>
          <p14:tracePt t="10605" x="5375275" y="3332163"/>
          <p14:tracePt t="10613" x="5360988" y="3332163"/>
          <p14:tracePt t="10629" x="5345113" y="3332163"/>
          <p14:tracePt t="10637" x="5330825" y="3332163"/>
          <p14:tracePt t="10645" x="5300663" y="3332163"/>
          <p14:tracePt t="10653" x="5284788" y="3332163"/>
          <p14:tracePt t="10662" x="5254625" y="3332163"/>
          <p14:tracePt t="10669" x="5240338" y="3332163"/>
          <p14:tracePt t="10678" x="5210175" y="3332163"/>
          <p14:tracePt t="10685" x="5195888" y="3332163"/>
          <p14:tracePt t="10693" x="5165725" y="3332163"/>
          <p14:tracePt t="10702" x="5149850" y="3332163"/>
          <p14:tracePt t="10710" x="5135563" y="3332163"/>
          <p14:tracePt t="10717" x="5119688" y="3332163"/>
          <p14:tracePt t="10726" x="5105400" y="3316288"/>
          <p14:tracePt t="10734" x="5089525" y="3316288"/>
          <p14:tracePt t="10743" x="5075238" y="3316288"/>
          <p14:tracePt t="10750" x="5059363" y="3316288"/>
          <p14:tracePt t="10766" x="5045075" y="3302000"/>
          <p14:tracePt t="10782" x="5029200" y="3302000"/>
          <p14:tracePt t="10799" x="5014913" y="3302000"/>
          <p14:tracePt t="10823" x="5000625" y="3302000"/>
          <p14:tracePt t="10873" x="4984750" y="3302000"/>
          <p14:tracePt t="11928" x="4970463" y="3302000"/>
          <p14:tracePt t="11936" x="4954588" y="3302000"/>
          <p14:tracePt t="11945" x="4940300" y="3302000"/>
          <p14:tracePt t="11953" x="4924425" y="3286125"/>
          <p14:tracePt t="11961" x="4910138" y="3286125"/>
          <p14:tracePt t="11969" x="4879975" y="3286125"/>
          <p14:tracePt t="11977" x="4864100" y="3271838"/>
          <p14:tracePt t="11985" x="4849813" y="3271838"/>
          <p14:tracePt t="11993" x="4835525" y="3271838"/>
          <p14:tracePt t="12001" x="4835525" y="3255963"/>
          <p14:tracePt t="12010" x="4819650" y="3255963"/>
          <p14:tracePt t="12017" x="4805363" y="3255963"/>
          <p14:tracePt t="12034" x="4789488" y="3255963"/>
          <p14:tracePt t="12058" x="4775200" y="3255963"/>
          <p14:tracePt t="12115" x="4759325" y="3255963"/>
          <p14:tracePt t="12301" x="4745038" y="3255963"/>
          <p14:tracePt t="12398" x="4729163" y="3255963"/>
          <p14:tracePt t="12429" x="4729163" y="3271838"/>
          <p14:tracePt t="12479" x="4714875" y="3286125"/>
          <p14:tracePt t="12511" x="4699000" y="3302000"/>
          <p14:tracePt t="12550" x="4699000" y="3316288"/>
          <p14:tracePt t="12761" x="4714875" y="3316288"/>
          <p14:tracePt t="12769" x="4745038" y="3316288"/>
          <p14:tracePt t="12777" x="4789488" y="3316288"/>
          <p14:tracePt t="12784" x="4819650" y="3316288"/>
          <p14:tracePt t="12793" x="4849813" y="3332163"/>
          <p14:tracePt t="12801" x="4910138" y="3332163"/>
          <p14:tracePt t="12809" x="4954588" y="3346450"/>
          <p14:tracePt t="12816" x="4970463" y="3346450"/>
          <p14:tracePt t="12825" x="5014913" y="3360738"/>
          <p14:tracePt t="12833" x="5059363" y="3360738"/>
          <p14:tracePt t="12841" x="5105400" y="3360738"/>
          <p14:tracePt t="12849" x="5135563" y="3360738"/>
          <p14:tracePt t="12857" x="5165725" y="3360738"/>
          <p14:tracePt t="12865" x="5195888" y="3360738"/>
          <p14:tracePt t="12873" x="5224463" y="3360738"/>
          <p14:tracePt t="12881" x="5240338" y="3360738"/>
          <p14:tracePt t="12889" x="5254625" y="3360738"/>
          <p14:tracePt t="12897" x="5270500" y="3360738"/>
          <p14:tracePt t="12914" x="5284788" y="3360738"/>
          <p14:tracePt t="12930" x="5300663" y="3360738"/>
          <p14:tracePt t="13133" x="5314950" y="3360738"/>
          <p14:tracePt t="13141" x="5345113" y="3346450"/>
          <p14:tracePt t="13148" x="5375275" y="3346450"/>
          <p14:tracePt t="13156" x="5419725" y="3346450"/>
          <p14:tracePt t="13164" x="5480050" y="3332163"/>
          <p14:tracePt t="13172" x="5526088" y="3316288"/>
          <p14:tracePt t="13180" x="5600700" y="3302000"/>
          <p14:tracePt t="13188" x="5675313" y="3302000"/>
          <p14:tracePt t="13196" x="5735638" y="3286125"/>
          <p14:tracePt t="13204" x="5765800" y="3271838"/>
          <p14:tracePt t="13212" x="5810250" y="3271838"/>
          <p14:tracePt t="13220" x="5856288" y="3255963"/>
          <p14:tracePt t="13228" x="5900738" y="3241675"/>
          <p14:tracePt t="13236" x="5945188" y="3225800"/>
          <p14:tracePt t="13244" x="5975350" y="3225800"/>
          <p14:tracePt t="13252" x="5991225" y="3225800"/>
          <p14:tracePt t="13261" x="6005513" y="3225800"/>
          <p14:tracePt t="13269" x="6021388" y="3225800"/>
          <p14:tracePt t="13285" x="6035675" y="3225800"/>
          <p14:tracePt t="13301" x="6051550" y="3225800"/>
          <p14:tracePt t="13609" x="6035675" y="3225800"/>
          <p14:tracePt t="13700" x="6035675" y="3211513"/>
          <p14:tracePt t="13850" x="6035675" y="3195638"/>
          <p14:tracePt t="13866" x="6035675" y="3181350"/>
          <p14:tracePt t="13874" x="6035675" y="3167063"/>
          <p14:tracePt t="13882" x="6035675" y="3136900"/>
          <p14:tracePt t="13890" x="6035675" y="3106738"/>
          <p14:tracePt t="13898" x="6035675" y="3076575"/>
          <p14:tracePt t="13906" x="6035675" y="3030538"/>
          <p14:tracePt t="13915" x="6035675" y="3001963"/>
          <p14:tracePt t="13922" x="6035675" y="2971800"/>
          <p14:tracePt t="13931" x="6035675" y="2941638"/>
          <p14:tracePt t="13939" x="6035675" y="2911475"/>
          <p14:tracePt t="13947" x="6035675" y="2881313"/>
          <p14:tracePt t="13954" x="6035675" y="2867025"/>
          <p14:tracePt t="13963" x="6035675" y="2836863"/>
          <p14:tracePt t="13971" x="6021388" y="2820988"/>
          <p14:tracePt t="13979" x="6021388" y="2806700"/>
          <p14:tracePt t="13996" x="6021388" y="2790825"/>
          <p14:tracePt t="14003" x="6021388" y="2776538"/>
          <p14:tracePt t="14019" x="6021388" y="2760663"/>
          <p14:tracePt t="14027" x="6021388" y="2746375"/>
          <p14:tracePt t="14036" x="6005513" y="2730500"/>
          <p14:tracePt t="14044" x="6005513" y="2716213"/>
          <p14:tracePt t="14051" x="6005513" y="2701925"/>
          <p14:tracePt t="14060" x="6005513" y="2686050"/>
          <p14:tracePt t="14068" x="6005513" y="2671763"/>
          <p14:tracePt t="14076" x="6005513" y="2641600"/>
          <p14:tracePt t="14084" x="6005513" y="2625725"/>
          <p14:tracePt t="14092" x="5991225" y="2611438"/>
          <p14:tracePt t="14100" x="5991225" y="2565400"/>
          <p14:tracePt t="14108" x="5991225" y="2551113"/>
          <p14:tracePt t="14116" x="5991225" y="2506663"/>
          <p14:tracePt t="14124" x="5991225" y="2476500"/>
          <p14:tracePt t="14132" x="5991225" y="2446338"/>
          <p14:tracePt t="14141" x="5975350" y="2386013"/>
          <p14:tracePt t="14148" x="5975350" y="2371725"/>
          <p14:tracePt t="14156" x="5975350" y="2341563"/>
          <p14:tracePt t="14164" x="5961063" y="2311400"/>
          <p14:tracePt t="14173" x="5961063" y="2281238"/>
          <p14:tracePt t="14181" x="5961063" y="2251075"/>
          <p14:tracePt t="14189" x="5961063" y="2220913"/>
          <p14:tracePt t="14197" x="5945188" y="2190750"/>
          <p14:tracePt t="14205" x="5945188" y="2176463"/>
          <p14:tracePt t="14213" x="5945188" y="2146300"/>
          <p14:tracePt t="14221" x="5945188" y="2130425"/>
          <p14:tracePt t="14229" x="5945188" y="2116138"/>
          <p14:tracePt t="14237" x="5945188" y="2100263"/>
          <p14:tracePt t="14246" x="5945188" y="2085975"/>
          <p14:tracePt t="14253" x="5945188" y="2071688"/>
          <p14:tracePt t="14262" x="5945188" y="2055813"/>
          <p14:tracePt t="14279" x="5945188" y="2041525"/>
          <p14:tracePt t="14294" x="5945188" y="2025650"/>
          <p14:tracePt t="14326" x="5945188" y="20113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074" y="222068"/>
            <a:ext cx="10515600" cy="97223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4454" y="5903533"/>
            <a:ext cx="291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6 o’clock.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519" y="1341858"/>
            <a:ext cx="4115013" cy="415359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A4C486-21C3-EE48-B2AA-0950893B7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2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9"/>
    </mc:Choice>
    <mc:Fallback>
      <p:transition spd="slow" advTm="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96" x="5945188" y="2011363"/>
          <p14:tracePt t="1303" x="5945188" y="2025650"/>
          <p14:tracePt t="1311" x="5945188" y="2041525"/>
          <p14:tracePt t="1319" x="5945188" y="2055813"/>
          <p14:tracePt t="1328" x="5945188" y="2071688"/>
          <p14:tracePt t="1335" x="5945188" y="2100263"/>
          <p14:tracePt t="1344" x="5945188" y="2116138"/>
          <p14:tracePt t="1352" x="5945188" y="2146300"/>
          <p14:tracePt t="1361" x="5945188" y="2160588"/>
          <p14:tracePt t="1368" x="5945188" y="2176463"/>
          <p14:tracePt t="1376" x="5945188" y="2206625"/>
          <p14:tracePt t="1384" x="5945188" y="2220913"/>
          <p14:tracePt t="1392" x="5945188" y="2235200"/>
          <p14:tracePt t="1400" x="5930900" y="2265363"/>
          <p14:tracePt t="1408" x="5930900" y="2281238"/>
          <p14:tracePt t="1416" x="5930900" y="2295525"/>
          <p14:tracePt t="1424" x="5930900" y="2311400"/>
          <p14:tracePt t="1433" x="5930900" y="2325688"/>
          <p14:tracePt t="1440" x="5930900" y="2341563"/>
          <p14:tracePt t="1448" x="5930900" y="2355850"/>
          <p14:tracePt t="1456" x="5930900" y="2371725"/>
          <p14:tracePt t="1464" x="5930900" y="2386013"/>
          <p14:tracePt t="1472" x="5930900" y="2400300"/>
          <p14:tracePt t="1480" x="5930900" y="2416175"/>
          <p14:tracePt t="1488" x="5930900" y="2446338"/>
          <p14:tracePt t="1496" x="5930900" y="2460625"/>
          <p14:tracePt t="1505" x="5930900" y="2490788"/>
          <p14:tracePt t="1513" x="5930900" y="2506663"/>
          <p14:tracePt t="1521" x="5930900" y="2520950"/>
          <p14:tracePt t="1529" x="5930900" y="2551113"/>
          <p14:tracePt t="1538" x="5930900" y="2565400"/>
          <p14:tracePt t="1545" x="5930900" y="2595563"/>
          <p14:tracePt t="1555" x="5916613" y="2611438"/>
          <p14:tracePt t="1561" x="5916613" y="2641600"/>
          <p14:tracePt t="1570" x="5916613" y="2655888"/>
          <p14:tracePt t="1578" x="5916613" y="2686050"/>
          <p14:tracePt t="1587" x="5916613" y="2701925"/>
          <p14:tracePt t="1594" x="5916613" y="2716213"/>
          <p14:tracePt t="1604" x="5916613" y="2730500"/>
          <p14:tracePt t="1610" x="5916613" y="2746375"/>
          <p14:tracePt t="1626" x="5916613" y="2760663"/>
          <p14:tracePt t="1637" x="5916613" y="2776538"/>
          <p14:tracePt t="1642" x="5916613" y="2790825"/>
          <p14:tracePt t="1658" x="5916613" y="2806700"/>
          <p14:tracePt t="1670" x="5916613" y="2820988"/>
          <p14:tracePt t="1674" x="5916613" y="2836863"/>
          <p14:tracePt t="1687" x="5930900" y="2851150"/>
          <p14:tracePt t="1699" x="5930900" y="2867025"/>
          <p14:tracePt t="1707" x="5930900" y="2881313"/>
          <p14:tracePt t="1715" x="5930900" y="2895600"/>
          <p14:tracePt t="1722" x="5930900" y="2911475"/>
          <p14:tracePt t="1731" x="5930900" y="2925763"/>
          <p14:tracePt t="1739" x="5930900" y="2941638"/>
          <p14:tracePt t="1747" x="5930900" y="2955925"/>
          <p14:tracePt t="1755" x="5930900" y="2971800"/>
          <p14:tracePt t="1763" x="5930900" y="2986088"/>
          <p14:tracePt t="1771" x="5930900" y="3016250"/>
          <p14:tracePt t="1779" x="5930900" y="3030538"/>
          <p14:tracePt t="1788" x="5930900" y="3046413"/>
          <p14:tracePt t="1796" x="5930900" y="3060700"/>
          <p14:tracePt t="1804" x="5930900" y="3076575"/>
          <p14:tracePt t="1812" x="5930900" y="3106738"/>
          <p14:tracePt t="1820" x="5930900" y="3121025"/>
          <p14:tracePt t="1828" x="5930900" y="3151188"/>
          <p14:tracePt t="1837" x="5930900" y="3167063"/>
          <p14:tracePt t="1844" x="5930900" y="3195638"/>
          <p14:tracePt t="1854" x="5945188" y="3211513"/>
          <p14:tracePt t="1860" x="5945188" y="3241675"/>
          <p14:tracePt t="1870" x="5945188" y="3255963"/>
          <p14:tracePt t="1876" x="5945188" y="3271838"/>
          <p14:tracePt t="1887" x="5961063" y="3302000"/>
          <p14:tracePt t="1892" x="5961063" y="3316288"/>
          <p14:tracePt t="1903" x="5961063" y="3332163"/>
          <p14:tracePt t="1908" x="5961063" y="3346450"/>
          <p14:tracePt t="1920" x="5975350" y="3360738"/>
          <p14:tracePt t="1925" x="5975350" y="3376613"/>
          <p14:tracePt t="1941" x="5991225" y="3390900"/>
          <p14:tracePt t="1965" x="5991225" y="3406775"/>
          <p14:tracePt t="2127" x="5991225" y="3390900"/>
          <p14:tracePt t="2143" x="5991225" y="3376613"/>
          <p14:tracePt t="2151" x="5991225" y="3360738"/>
          <p14:tracePt t="2159" x="5991225" y="3346450"/>
          <p14:tracePt t="2168" x="5991225" y="3332163"/>
          <p14:tracePt t="2175" x="5991225" y="3302000"/>
          <p14:tracePt t="2183" x="5991225" y="3271838"/>
          <p14:tracePt t="2191" x="5991225" y="3241675"/>
          <p14:tracePt t="2199" x="5991225" y="3195638"/>
          <p14:tracePt t="2207" x="5991225" y="3167063"/>
          <p14:tracePt t="2215" x="5991225" y="3136900"/>
          <p14:tracePt t="2223" x="5991225" y="3106738"/>
          <p14:tracePt t="2232" x="5991225" y="3060700"/>
          <p14:tracePt t="2239" x="5991225" y="3030538"/>
          <p14:tracePt t="2248" x="5991225" y="3016250"/>
          <p14:tracePt t="2256" x="5991225" y="2986088"/>
          <p14:tracePt t="2264" x="5991225" y="2971800"/>
          <p14:tracePt t="2271" x="5991225" y="2941638"/>
          <p14:tracePt t="2280" x="5991225" y="2925763"/>
          <p14:tracePt t="2288" x="5991225" y="2911475"/>
          <p14:tracePt t="2296" x="5991225" y="2881313"/>
          <p14:tracePt t="2304" x="5991225" y="2851150"/>
          <p14:tracePt t="2312" x="5991225" y="2820988"/>
          <p14:tracePt t="2322" x="5991225" y="2790825"/>
          <p14:tracePt t="2329" x="5991225" y="2760663"/>
          <p14:tracePt t="2337" x="5991225" y="2730500"/>
          <p14:tracePt t="2345" x="5991225" y="2716213"/>
          <p14:tracePt t="2354" x="6005513" y="2686050"/>
          <p14:tracePt t="2361" x="6005513" y="2655888"/>
          <p14:tracePt t="2370" x="6005513" y="2641600"/>
          <p14:tracePt t="2386" x="6005513" y="2625725"/>
          <p14:tracePt t="2394" x="6005513" y="2611438"/>
          <p14:tracePt t="2409" x="6005513" y="2595563"/>
          <p14:tracePt t="2442" x="6005513" y="2581275"/>
          <p14:tracePt t="2466" x="6005513" y="2565400"/>
          <p14:tracePt t="2491" x="6005513" y="2551113"/>
          <p14:tracePt t="2506" x="6005513" y="2536825"/>
          <p14:tracePt t="2514" x="6005513" y="2520950"/>
          <p14:tracePt t="2522" x="6005513" y="2506663"/>
          <p14:tracePt t="2530" x="6005513" y="2490788"/>
          <p14:tracePt t="2538" x="6005513" y="2476500"/>
          <p14:tracePt t="2546" x="6005513" y="2460625"/>
          <p14:tracePt t="2555" x="6005513" y="2446338"/>
          <p14:tracePt t="2563" x="6005513" y="2430463"/>
          <p14:tracePt t="2571" x="6005513" y="2416175"/>
          <p14:tracePt t="2579" x="6005513" y="2400300"/>
          <p14:tracePt t="2586" x="6005513" y="2371725"/>
          <p14:tracePt t="2595" x="6005513" y="2355850"/>
          <p14:tracePt t="2602" x="6005513" y="2341563"/>
          <p14:tracePt t="2611" x="6021388" y="2325688"/>
          <p14:tracePt t="2619" x="6021388" y="2295525"/>
          <p14:tracePt t="2627" x="6021388" y="2281238"/>
          <p14:tracePt t="2635" x="6021388" y="2265363"/>
          <p14:tracePt t="2643" x="6035675" y="2251075"/>
          <p14:tracePt t="2651" x="6035675" y="2220913"/>
          <p14:tracePt t="2660" x="6035675" y="2206625"/>
          <p14:tracePt t="2668" x="6035675" y="2190750"/>
          <p14:tracePt t="2676" x="6035675" y="2176463"/>
          <p14:tracePt t="2683" x="6035675" y="2160588"/>
          <p14:tracePt t="2692" x="6035675" y="2146300"/>
          <p14:tracePt t="2700" x="6051550" y="2130425"/>
          <p14:tracePt t="2708" x="6051550" y="2116138"/>
          <p14:tracePt t="2725" x="6051550" y="2100263"/>
          <p14:tracePt t="2740" x="6051550" y="2085975"/>
          <p14:tracePt t="2951" x="6051550" y="2100263"/>
          <p14:tracePt t="2959" x="6051550" y="2116138"/>
          <p14:tracePt t="2967" x="6035675" y="2146300"/>
          <p14:tracePt t="2974" x="6035675" y="2176463"/>
          <p14:tracePt t="2982" x="6021388" y="2206625"/>
          <p14:tracePt t="2991" x="6005513" y="2251075"/>
          <p14:tracePt t="2998" x="5991225" y="2295525"/>
          <p14:tracePt t="3006" x="5991225" y="2325688"/>
          <p14:tracePt t="3014" x="5975350" y="2371725"/>
          <p14:tracePt t="3022" x="5975350" y="2386013"/>
          <p14:tracePt t="3030" x="5961063" y="2460625"/>
          <p14:tracePt t="3038" x="5961063" y="2476500"/>
          <p14:tracePt t="3046" x="5945188" y="2520950"/>
          <p14:tracePt t="3055" x="5930900" y="2551113"/>
          <p14:tracePt t="3062" x="5930900" y="2595563"/>
          <p14:tracePt t="3071" x="5916613" y="2625725"/>
          <p14:tracePt t="3079" x="5916613" y="2671763"/>
          <p14:tracePt t="3088" x="5916613" y="2701925"/>
          <p14:tracePt t="3095" x="5900738" y="2730500"/>
          <p14:tracePt t="3104" x="5900738" y="2760663"/>
          <p14:tracePt t="3111" x="5900738" y="2790825"/>
          <p14:tracePt t="3119" x="5900738" y="2820988"/>
          <p14:tracePt t="3127" x="5900738" y="2851150"/>
          <p14:tracePt t="3135" x="5900738" y="2867025"/>
          <p14:tracePt t="3143" x="5900738" y="2895600"/>
          <p14:tracePt t="3152" x="5886450" y="2911475"/>
          <p14:tracePt t="3160" x="5886450" y="2941638"/>
          <p14:tracePt t="3168" x="5886450" y="2955925"/>
          <p14:tracePt t="3176" x="5886450" y="2971800"/>
          <p14:tracePt t="3184" x="5886450" y="2986088"/>
          <p14:tracePt t="3192" x="5886450" y="3016250"/>
          <p14:tracePt t="3201" x="5886450" y="3030538"/>
          <p14:tracePt t="3208" x="5886450" y="3046413"/>
          <p14:tracePt t="3216" x="5886450" y="3060700"/>
          <p14:tracePt t="3224" x="5886450" y="3090863"/>
          <p14:tracePt t="3232" x="5886450" y="3106738"/>
          <p14:tracePt t="3240" x="5886450" y="3121025"/>
          <p14:tracePt t="3249" x="5886450" y="3136900"/>
          <p14:tracePt t="3265" x="5886450" y="3151188"/>
          <p14:tracePt t="3282" x="5886450" y="3167063"/>
          <p14:tracePt t="3298" x="5886450" y="3181350"/>
          <p14:tracePt t="3305" x="5886450" y="3195638"/>
          <p14:tracePt t="3322" x="5886450" y="3211513"/>
          <p14:tracePt t="3330" x="5886450" y="3225800"/>
          <p14:tracePt t="3346" x="5886450" y="3241675"/>
          <p14:tracePt t="3355" x="5886450" y="3255963"/>
          <p14:tracePt t="3370" x="5886450" y="3271838"/>
          <p14:tracePt t="3378" x="5886450" y="3286125"/>
          <p14:tracePt t="3395" x="5886450" y="3302000"/>
          <p14:tracePt t="3402" x="5886450" y="3316288"/>
          <p14:tracePt t="3418" x="5886450" y="3332163"/>
          <p14:tracePt t="3426" x="5886450" y="3346450"/>
          <p14:tracePt t="3434" x="5886450" y="3360738"/>
          <p14:tracePt t="3442" x="5886450" y="3376613"/>
          <p14:tracePt t="3450" x="5886450" y="3390900"/>
          <p14:tracePt t="3458" x="5886450" y="3406775"/>
          <p14:tracePt t="3467" x="5886450" y="3421063"/>
          <p14:tracePt t="3474" x="5886450" y="3436938"/>
          <p14:tracePt t="3482" x="5870575" y="3436938"/>
          <p14:tracePt t="3491" x="5870575" y="3451225"/>
          <p14:tracePt t="3515" x="5870575" y="3467100"/>
          <p14:tracePt t="4339" x="5870575" y="3481388"/>
          <p14:tracePt t="4346" x="5870575" y="3511550"/>
          <p14:tracePt t="4356" x="5870575" y="3525838"/>
          <p14:tracePt t="4363" x="5870575" y="3556000"/>
          <p14:tracePt t="4370" x="5870575" y="3586163"/>
          <p14:tracePt t="4379" x="5856288" y="3616325"/>
          <p14:tracePt t="4387" x="5840413" y="3662363"/>
          <p14:tracePt t="4395" x="5840413" y="3690938"/>
          <p14:tracePt t="4403" x="5840413" y="3706813"/>
          <p14:tracePt t="4411" x="5826125" y="3767138"/>
          <p14:tracePt t="4419" x="5810250" y="3781425"/>
          <p14:tracePt t="4427" x="5810250" y="3827463"/>
          <p14:tracePt t="4435" x="5810250" y="3871913"/>
          <p14:tracePt t="4443" x="5795963" y="3902075"/>
          <p14:tracePt t="4451" x="5780088" y="3962400"/>
          <p14:tracePt t="4459" x="5780088" y="4006850"/>
          <p14:tracePt t="4468" x="5780088" y="4021138"/>
          <p14:tracePt t="4475" x="5765800" y="4081463"/>
          <p14:tracePt t="4483" x="5765800" y="4111625"/>
          <p14:tracePt t="4491" x="5749925" y="4156075"/>
          <p14:tracePt t="4500" x="5749925" y="4186238"/>
          <p14:tracePt t="4507" x="5749925" y="4216400"/>
          <p14:tracePt t="4516" x="5749925" y="4246563"/>
          <p14:tracePt t="4524" x="5749925" y="4276725"/>
          <p14:tracePt t="4532" x="5735638" y="4306888"/>
          <p14:tracePt t="4540" x="5735638" y="4337050"/>
          <p14:tracePt t="4548" x="5735638" y="4367213"/>
          <p14:tracePt t="4556" x="5735638" y="4397375"/>
          <p14:tracePt t="4564" x="5735638" y="4427538"/>
          <p14:tracePt t="4572" x="5735638" y="4457700"/>
          <p14:tracePt t="4580" x="5735638" y="4486275"/>
          <p14:tracePt t="4590" x="5735638" y="4546600"/>
          <p14:tracePt t="4596" x="5735638" y="4562475"/>
          <p14:tracePt t="4605" x="5735638" y="4606925"/>
          <p14:tracePt t="4613" x="5735638" y="4637088"/>
          <p14:tracePt t="4622" x="5735638" y="4667250"/>
          <p14:tracePt t="4629" x="5735638" y="4697413"/>
          <p14:tracePt t="4638" x="5735638" y="4727575"/>
          <p14:tracePt t="4645" x="5735638" y="4757738"/>
          <p14:tracePt t="4656" x="5749925" y="4772025"/>
          <p14:tracePt t="4661" x="5749925" y="4786313"/>
          <p14:tracePt t="4672" x="5749925" y="4816475"/>
          <p14:tracePt t="4686" x="5749925" y="4832350"/>
          <p14:tracePt t="4695" x="5765800" y="4846638"/>
          <p14:tracePt t="4710" x="5765800" y="4862513"/>
          <p14:tracePt t="4727" x="5765800" y="4876800"/>
          <p14:tracePt t="4742" x="5780088" y="4892675"/>
          <p14:tracePt t="4750" x="5780088" y="4906963"/>
          <p14:tracePt t="4767" x="5780088" y="4922838"/>
          <p14:tracePt t="4774" x="5795963" y="4937125"/>
          <p14:tracePt t="4791" x="5795963" y="4951413"/>
          <p14:tracePt t="4823" x="5795963" y="4967288"/>
          <p14:tracePt t="4840" x="5810250" y="4967288"/>
          <p14:tracePt t="5428" x="5810250" y="4951413"/>
          <p14:tracePt t="5436" x="5810250" y="4937125"/>
          <p14:tracePt t="5444" x="5810250" y="4906963"/>
          <p14:tracePt t="5452" x="5810250" y="4892675"/>
          <p14:tracePt t="5460" x="5810250" y="4862513"/>
          <p14:tracePt t="5468" x="5810250" y="4832350"/>
          <p14:tracePt t="5476" x="5810250" y="4802188"/>
          <p14:tracePt t="5484" x="5810250" y="4772025"/>
          <p14:tracePt t="5492" x="5810250" y="4757738"/>
          <p14:tracePt t="5501" x="5810250" y="4727575"/>
          <p14:tracePt t="5509" x="5810250" y="4711700"/>
          <p14:tracePt t="5517" x="5810250" y="4681538"/>
          <p14:tracePt t="5525" x="5810250" y="4667250"/>
          <p14:tracePt t="5533" x="5810250" y="4637088"/>
          <p14:tracePt t="5541" x="5810250" y="4606925"/>
          <p14:tracePt t="5549" x="5810250" y="4592638"/>
          <p14:tracePt t="5557" x="5810250" y="4562475"/>
          <p14:tracePt t="5565" x="5810250" y="4532313"/>
          <p14:tracePt t="5573" x="5826125" y="4502150"/>
          <p14:tracePt t="5581" x="5826125" y="4486275"/>
          <p14:tracePt t="5589" x="5826125" y="4457700"/>
          <p14:tracePt t="5597" x="5840413" y="4427538"/>
          <p14:tracePt t="5606" x="5840413" y="4411663"/>
          <p14:tracePt t="5613" x="5840413" y="4381500"/>
          <p14:tracePt t="5622" x="5840413" y="4367213"/>
          <p14:tracePt t="5629" x="5840413" y="4337050"/>
          <p14:tracePt t="5638" x="5856288" y="4321175"/>
          <p14:tracePt t="5646" x="5856288" y="4292600"/>
          <p14:tracePt t="5654" x="5856288" y="4262438"/>
          <p14:tracePt t="5662" x="5856288" y="4246563"/>
          <p14:tracePt t="5670" x="5856288" y="4232275"/>
          <p14:tracePt t="5678" x="5870575" y="4202113"/>
          <p14:tracePt t="5686" x="5870575" y="4171950"/>
          <p14:tracePt t="5694" x="5870575" y="4156075"/>
          <p14:tracePt t="5702" x="5870575" y="4127500"/>
          <p14:tracePt t="5710" x="5870575" y="4081463"/>
          <p14:tracePt t="5719" x="5870575" y="4051300"/>
          <p14:tracePt t="5726" x="5870575" y="4006850"/>
          <p14:tracePt t="5734" x="5870575" y="3962400"/>
          <p14:tracePt t="5742" x="5870575" y="3902075"/>
          <p14:tracePt t="5751" x="5886450" y="3841750"/>
          <p14:tracePt t="5759" x="5886450" y="3767138"/>
          <p14:tracePt t="5767" x="5886450" y="3690938"/>
          <p14:tracePt t="5775" x="5900738" y="3616325"/>
          <p14:tracePt t="5783" x="5900738" y="3541713"/>
          <p14:tracePt t="5791" x="5900738" y="3467100"/>
          <p14:tracePt t="5800" x="5900738" y="3406775"/>
          <p14:tracePt t="5807" x="5916613" y="3346450"/>
          <p14:tracePt t="5815" x="5916613" y="3316288"/>
          <p14:tracePt t="5823" x="5916613" y="3271838"/>
          <p14:tracePt t="5832" x="5916613" y="3241675"/>
          <p14:tracePt t="5840" x="5916613" y="3167063"/>
          <p14:tracePt t="5847" x="5930900" y="3121025"/>
          <p14:tracePt t="5856" x="5930900" y="3076575"/>
          <p14:tracePt t="5864" x="5945188" y="3030538"/>
          <p14:tracePt t="5872" x="5945188" y="2986088"/>
          <p14:tracePt t="5880" x="5945188" y="2941638"/>
          <p14:tracePt t="5888" x="5961063" y="2895600"/>
          <p14:tracePt t="5896" x="5961063" y="2867025"/>
          <p14:tracePt t="5905" x="5975350" y="2820988"/>
          <p14:tracePt t="5912" x="5975350" y="2776538"/>
          <p14:tracePt t="5922" x="5975350" y="2746375"/>
          <p14:tracePt t="5929" x="5991225" y="2716213"/>
          <p14:tracePt t="5938" x="5991225" y="2686050"/>
          <p14:tracePt t="5945" x="6005513" y="2671763"/>
          <p14:tracePt t="5955" x="6005513" y="2641600"/>
          <p14:tracePt t="5961" x="6005513" y="2625725"/>
          <p14:tracePt t="5972" x="6005513" y="2611438"/>
          <p14:tracePt t="5977" x="6021388" y="2595563"/>
          <p14:tracePt t="5989" x="6021388" y="2581275"/>
          <p14:tracePt t="5993" x="6021388" y="2565400"/>
          <p14:tracePt t="6005" x="6021388" y="2551113"/>
          <p14:tracePt t="6017" x="6035675" y="2536825"/>
          <p14:tracePt t="6026" x="6035675" y="2520950"/>
          <p14:tracePt t="6033" x="6035675" y="2506663"/>
          <p14:tracePt t="6041" x="6035675" y="2490788"/>
          <p14:tracePt t="6059" x="6035675" y="2476500"/>
          <p14:tracePt t="6066" x="6035675" y="2460625"/>
          <p14:tracePt t="6074" x="6051550" y="2446338"/>
          <p14:tracePt t="6082" x="6051550" y="2430463"/>
          <p14:tracePt t="6090" x="6051550" y="2416175"/>
          <p14:tracePt t="6098" x="6051550" y="2400300"/>
          <p14:tracePt t="6106" x="6051550" y="2386013"/>
          <p14:tracePt t="6114" x="6051550" y="2371725"/>
          <p14:tracePt t="6122" x="6051550" y="2355850"/>
          <p14:tracePt t="6130" x="6065838" y="2341563"/>
          <p14:tracePt t="6139" x="6065838" y="2325688"/>
          <p14:tracePt t="6146" x="6065838" y="2311400"/>
          <p14:tracePt t="6154" x="6065838" y="2295525"/>
          <p14:tracePt t="6162" x="6065838" y="2281238"/>
          <p14:tracePt t="6178" x="6065838" y="2265363"/>
          <p14:tracePt t="6212" x="6065838" y="2251075"/>
          <p14:tracePt t="6268" x="6051550" y="2251075"/>
          <p14:tracePt t="6284" x="6051550" y="223520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255</Words>
  <Application>Microsoft Macintosh PowerPoint</Application>
  <PresentationFormat>Widescreen</PresentationFormat>
  <Paragraphs>44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Twinkl</vt:lpstr>
      <vt:lpstr>Office Theme</vt:lpstr>
      <vt:lpstr>Year 1  Maths  Learning intention: To learn about time</vt:lpstr>
      <vt:lpstr>Today we are going to look at how to tell the time using a clock. </vt:lpstr>
      <vt:lpstr>PowerPoint Presentation</vt:lpstr>
      <vt:lpstr>PowerPoint Presentation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Maths  Learning intention: To learn about time</dc:title>
  <dc:creator>Swan, Laura</dc:creator>
  <cp:lastModifiedBy>rubie.kiddy</cp:lastModifiedBy>
  <cp:revision>6</cp:revision>
  <dcterms:created xsi:type="dcterms:W3CDTF">2021-02-09T12:48:54Z</dcterms:created>
  <dcterms:modified xsi:type="dcterms:W3CDTF">2021-02-10T16:54:51Z</dcterms:modified>
</cp:coreProperties>
</file>