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2" r:id="rId2"/>
    <p:sldId id="265" r:id="rId3"/>
    <p:sldId id="266" r:id="rId4"/>
    <p:sldId id="268" r:id="rId5"/>
    <p:sldId id="267" r:id="rId6"/>
    <p:sldId id="264" r:id="rId7"/>
    <p:sldId id="269" r:id="rId8"/>
    <p:sldId id="270" r:id="rId9"/>
    <p:sldId id="271" r:id="rId10"/>
    <p:sldId id="27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8" autoAdjust="0"/>
    <p:restoredTop sz="65902" autoAdjust="0"/>
  </p:normalViewPr>
  <p:slideViewPr>
    <p:cSldViewPr snapToGrid="0">
      <p:cViewPr varScale="1">
        <p:scale>
          <a:sx n="76" d="100"/>
          <a:sy n="76" d="100"/>
        </p:scale>
        <p:origin x="187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4EBB5A-C632-42E0-BCB8-4F9ECC3435D9}" type="datetimeFigureOut">
              <a:rPr lang="en-GB" smtClean="0"/>
              <a:t>14/01/2021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49A2E1-E4F1-4038-B362-D6A510D7E9C6}" type="slidenum">
              <a:rPr lang="en-GB" smtClean="0"/>
              <a:t>‹#›</a:t>
            </a:fld>
            <a:endParaRPr lang="en-GB"/>
          </a:p>
        </p:txBody>
      </p:sp>
    </p:spTree>
    <p:extLst>
      <p:ext uri="{BB962C8B-B14F-4D97-AF65-F5344CB8AC3E}">
        <p14:creationId xmlns:p14="http://schemas.microsoft.com/office/powerpoint/2010/main" val="2717263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today‘s PE lesson we will be doing some exercises so it’s important that you ask your grown ups where is best to do it, there’s space around you and that you have a drink of water nearby. Be careful, enjoy and let’s get moving!</a:t>
            </a:r>
          </a:p>
          <a:p>
            <a:endParaRPr lang="en-US" dirty="0"/>
          </a:p>
        </p:txBody>
      </p:sp>
      <p:sp>
        <p:nvSpPr>
          <p:cNvPr id="4" name="Slide Number Placeholder 3"/>
          <p:cNvSpPr>
            <a:spLocks noGrp="1"/>
          </p:cNvSpPr>
          <p:nvPr>
            <p:ph type="sldNum" sz="quarter" idx="5"/>
          </p:nvPr>
        </p:nvSpPr>
        <p:spPr/>
        <p:txBody>
          <a:bodyPr/>
          <a:lstStyle/>
          <a:p>
            <a:fld id="{D549A2E1-E4F1-4038-B362-D6A510D7E9C6}" type="slidenum">
              <a:rPr lang="en-GB" smtClean="0"/>
              <a:t>1</a:t>
            </a:fld>
            <a:endParaRPr lang="en-GB"/>
          </a:p>
        </p:txBody>
      </p:sp>
    </p:spTree>
    <p:extLst>
      <p:ext uri="{BB962C8B-B14F-4D97-AF65-F5344CB8AC3E}">
        <p14:creationId xmlns:p14="http://schemas.microsoft.com/office/powerpoint/2010/main" val="1022011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done for completing our exercises. How do different parts of your body feel? Think about your legs and arms, what about your heart? Is it beating quicker or slower? Do you know why?</a:t>
            </a:r>
          </a:p>
          <a:p>
            <a:endParaRPr lang="en-US" dirty="0"/>
          </a:p>
          <a:p>
            <a:r>
              <a:rPr lang="en-US" dirty="0"/>
              <a:t>Here are some cool down exercises to help calm our bodies and heart. First there’s windstorm. Stand tall and wide like a tree, a storm is coming, how will your branches move in the wind… it’s very strong and windy, wow! Now it is slowly calming down to a gentle breeze. Next there’s stretch and spell, can you move your body to spell your name? Then there’s slow dance, can you do your </a:t>
            </a:r>
            <a:r>
              <a:rPr lang="en-US" dirty="0" err="1"/>
              <a:t>favourite</a:t>
            </a:r>
            <a:r>
              <a:rPr lang="en-US" dirty="0"/>
              <a:t> dance moves in slow motion? Do this for 30 seconds. Finally can you sit still like a frog? Crouch or sit and take 10 deep breaths in and out. This one is handy if you’re ever feeling angry too!</a:t>
            </a:r>
          </a:p>
        </p:txBody>
      </p:sp>
      <p:sp>
        <p:nvSpPr>
          <p:cNvPr id="4" name="Slide Number Placeholder 3"/>
          <p:cNvSpPr>
            <a:spLocks noGrp="1"/>
          </p:cNvSpPr>
          <p:nvPr>
            <p:ph type="sldNum" sz="quarter" idx="5"/>
          </p:nvPr>
        </p:nvSpPr>
        <p:spPr/>
        <p:txBody>
          <a:bodyPr/>
          <a:lstStyle/>
          <a:p>
            <a:fld id="{D549A2E1-E4F1-4038-B362-D6A510D7E9C6}" type="slidenum">
              <a:rPr lang="en-GB" smtClean="0"/>
              <a:t>10</a:t>
            </a:fld>
            <a:endParaRPr lang="en-GB"/>
          </a:p>
        </p:txBody>
      </p:sp>
    </p:spTree>
    <p:extLst>
      <p:ext uri="{BB962C8B-B14F-4D97-AF65-F5344CB8AC3E}">
        <p14:creationId xmlns:p14="http://schemas.microsoft.com/office/powerpoint/2010/main" val="466355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warm up our body, let’s warm up our brains by thinking about different body parts. Using the words, can you point to the right body part, first on the picture and then on yourself?</a:t>
            </a:r>
          </a:p>
          <a:p>
            <a:endParaRPr lang="en-US" dirty="0"/>
          </a:p>
          <a:p>
            <a:r>
              <a:rPr lang="en-US" dirty="0"/>
              <a:t>There’s leg, foot, arm, hand and knee. Can you think of any more?</a:t>
            </a:r>
          </a:p>
        </p:txBody>
      </p:sp>
      <p:sp>
        <p:nvSpPr>
          <p:cNvPr id="4" name="Slide Number Placeholder 3"/>
          <p:cNvSpPr>
            <a:spLocks noGrp="1"/>
          </p:cNvSpPr>
          <p:nvPr>
            <p:ph type="sldNum" sz="quarter" idx="5"/>
          </p:nvPr>
        </p:nvSpPr>
        <p:spPr/>
        <p:txBody>
          <a:bodyPr/>
          <a:lstStyle/>
          <a:p>
            <a:fld id="{D549A2E1-E4F1-4038-B362-D6A510D7E9C6}" type="slidenum">
              <a:rPr lang="en-GB" smtClean="0"/>
              <a:t>2</a:t>
            </a:fld>
            <a:endParaRPr lang="en-GB"/>
          </a:p>
        </p:txBody>
      </p:sp>
    </p:spTree>
    <p:extLst>
      <p:ext uri="{BB962C8B-B14F-4D97-AF65-F5344CB8AC3E}">
        <p14:creationId xmlns:p14="http://schemas.microsoft.com/office/powerpoint/2010/main" val="4095382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Brilliant! You have found parts of the body, our bodies are very special and important. Do you know what our bodies need to stay healthy? That’s right, sleep, water, exercise and food! Today we are going to give our bodies the exercise it needs.</a:t>
            </a:r>
          </a:p>
        </p:txBody>
      </p:sp>
      <p:sp>
        <p:nvSpPr>
          <p:cNvPr id="4" name="Slide Number Placeholder 3"/>
          <p:cNvSpPr>
            <a:spLocks noGrp="1"/>
          </p:cNvSpPr>
          <p:nvPr>
            <p:ph type="sldNum" sz="quarter" idx="5"/>
          </p:nvPr>
        </p:nvSpPr>
        <p:spPr/>
        <p:txBody>
          <a:bodyPr/>
          <a:lstStyle/>
          <a:p>
            <a:fld id="{D549A2E1-E4F1-4038-B362-D6A510D7E9C6}" type="slidenum">
              <a:rPr lang="en-GB" smtClean="0"/>
              <a:t>3</a:t>
            </a:fld>
            <a:endParaRPr lang="en-GB"/>
          </a:p>
        </p:txBody>
      </p:sp>
    </p:spTree>
    <p:extLst>
      <p:ext uri="{BB962C8B-B14F-4D97-AF65-F5344CB8AC3E}">
        <p14:creationId xmlns:p14="http://schemas.microsoft.com/office/powerpoint/2010/main" val="536291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warm up our body – march on the spot for 30 seconds, count with me! (Count to 30) Well done! Can you do it even quicker?</a:t>
            </a:r>
          </a:p>
        </p:txBody>
      </p:sp>
      <p:sp>
        <p:nvSpPr>
          <p:cNvPr id="4" name="Slide Number Placeholder 3"/>
          <p:cNvSpPr>
            <a:spLocks noGrp="1"/>
          </p:cNvSpPr>
          <p:nvPr>
            <p:ph type="sldNum" sz="quarter" idx="5"/>
          </p:nvPr>
        </p:nvSpPr>
        <p:spPr/>
        <p:txBody>
          <a:bodyPr/>
          <a:lstStyle/>
          <a:p>
            <a:fld id="{D549A2E1-E4F1-4038-B362-D6A510D7E9C6}" type="slidenum">
              <a:rPr lang="en-GB" smtClean="0"/>
              <a:t>4</a:t>
            </a:fld>
            <a:endParaRPr lang="en-GB"/>
          </a:p>
        </p:txBody>
      </p:sp>
    </p:spTree>
    <p:extLst>
      <p:ext uri="{BB962C8B-B14F-4D97-AF65-F5344CB8AC3E}">
        <p14:creationId xmlns:p14="http://schemas.microsoft.com/office/powerpoint/2010/main" val="442571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our bodies are warmed up, we can do some different exercises! We are going to start with 10 star jumps, 5 hops on each leg, then we will slowly touch our toes and do 10 twist and jumps. We’re going to do this whole thing twice, if you don’t know what one of the exercises are, don’t worry I’ve done other </a:t>
            </a:r>
            <a:r>
              <a:rPr lang="en-US" dirty="0" err="1"/>
              <a:t>powerpoint</a:t>
            </a:r>
            <a:r>
              <a:rPr lang="en-US" dirty="0"/>
              <a:t> slides to help and show you.</a:t>
            </a:r>
          </a:p>
        </p:txBody>
      </p:sp>
      <p:sp>
        <p:nvSpPr>
          <p:cNvPr id="4" name="Slide Number Placeholder 3"/>
          <p:cNvSpPr>
            <a:spLocks noGrp="1"/>
          </p:cNvSpPr>
          <p:nvPr>
            <p:ph type="sldNum" sz="quarter" idx="5"/>
          </p:nvPr>
        </p:nvSpPr>
        <p:spPr/>
        <p:txBody>
          <a:bodyPr/>
          <a:lstStyle/>
          <a:p>
            <a:fld id="{D549A2E1-E4F1-4038-B362-D6A510D7E9C6}" type="slidenum">
              <a:rPr lang="en-GB" smtClean="0"/>
              <a:t>5</a:t>
            </a:fld>
            <a:endParaRPr lang="en-GB"/>
          </a:p>
        </p:txBody>
      </p:sp>
    </p:spTree>
    <p:extLst>
      <p:ext uri="{BB962C8B-B14F-4D97-AF65-F5344CB8AC3E}">
        <p14:creationId xmlns:p14="http://schemas.microsoft.com/office/powerpoint/2010/main" val="404562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To do a </a:t>
            </a:r>
            <a:r>
              <a:rPr lang="en-GB" sz="1200" b="1" i="0" kern="1200" dirty="0">
                <a:solidFill>
                  <a:schemeClr val="tx1"/>
                </a:solidFill>
                <a:effectLst/>
                <a:latin typeface="+mn-lt"/>
                <a:ea typeface="+mn-ea"/>
                <a:cs typeface="+mn-cs"/>
              </a:rPr>
              <a:t>star jump</a:t>
            </a:r>
            <a:r>
              <a:rPr lang="en-GB" sz="1200" b="0" i="0" kern="1200" dirty="0">
                <a:solidFill>
                  <a:schemeClr val="tx1"/>
                </a:solidFill>
                <a:effectLst/>
                <a:latin typeface="+mn-lt"/>
                <a:ea typeface="+mn-ea"/>
                <a:cs typeface="+mn-cs"/>
              </a:rPr>
              <a:t>, stand tall with your arms by your side and knees slightly bent. </a:t>
            </a:r>
            <a:r>
              <a:rPr lang="en-GB" sz="1200" b="1" i="0" kern="1200" dirty="0">
                <a:solidFill>
                  <a:schemeClr val="tx1"/>
                </a:solidFill>
                <a:effectLst/>
                <a:latin typeface="+mn-lt"/>
                <a:ea typeface="+mn-ea"/>
                <a:cs typeface="+mn-cs"/>
              </a:rPr>
              <a:t>Jump</a:t>
            </a:r>
            <a:r>
              <a:rPr lang="en-GB" sz="1200" b="0" i="0" kern="1200" dirty="0">
                <a:solidFill>
                  <a:schemeClr val="tx1"/>
                </a:solidFill>
                <a:effectLst/>
                <a:latin typeface="+mn-lt"/>
                <a:ea typeface="+mn-ea"/>
                <a:cs typeface="+mn-cs"/>
              </a:rPr>
              <a:t> up, stretching your arms and legs out into a </a:t>
            </a:r>
            <a:r>
              <a:rPr lang="en-GB" sz="1200" b="1" i="0" kern="1200" dirty="0">
                <a:solidFill>
                  <a:schemeClr val="tx1"/>
                </a:solidFill>
                <a:effectLst/>
                <a:latin typeface="+mn-lt"/>
                <a:ea typeface="+mn-ea"/>
                <a:cs typeface="+mn-cs"/>
              </a:rPr>
              <a:t>star</a:t>
            </a:r>
            <a:r>
              <a:rPr lang="en-GB" sz="1200" b="0" i="0" kern="1200" dirty="0">
                <a:solidFill>
                  <a:schemeClr val="tx1"/>
                </a:solidFill>
                <a:effectLst/>
                <a:latin typeface="+mn-lt"/>
                <a:ea typeface="+mn-ea"/>
                <a:cs typeface="+mn-cs"/>
              </a:rPr>
              <a:t> shape in the air. Land softly, with your knees together and hands by your side. Look at the picture to help you.</a:t>
            </a:r>
            <a:endParaRPr lang="en-US" dirty="0"/>
          </a:p>
        </p:txBody>
      </p:sp>
      <p:sp>
        <p:nvSpPr>
          <p:cNvPr id="4" name="Slide Number Placeholder 3"/>
          <p:cNvSpPr>
            <a:spLocks noGrp="1"/>
          </p:cNvSpPr>
          <p:nvPr>
            <p:ph type="sldNum" sz="quarter" idx="5"/>
          </p:nvPr>
        </p:nvSpPr>
        <p:spPr/>
        <p:txBody>
          <a:bodyPr/>
          <a:lstStyle/>
          <a:p>
            <a:fld id="{D549A2E1-E4F1-4038-B362-D6A510D7E9C6}" type="slidenum">
              <a:rPr lang="en-GB" smtClean="0"/>
              <a:t>6</a:t>
            </a:fld>
            <a:endParaRPr lang="en-GB"/>
          </a:p>
        </p:txBody>
      </p:sp>
    </p:spTree>
    <p:extLst>
      <p:ext uri="{BB962C8B-B14F-4D97-AF65-F5344CB8AC3E}">
        <p14:creationId xmlns:p14="http://schemas.microsoft.com/office/powerpoint/2010/main" val="1169704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Next up, are hops. Stand with both feet on the floor. Slowly raise one of your legs slightly, just as much as you can manage. Then try and jump using your other foot that’s still on the floor. If you need to put your arms out to help you, go for it! </a:t>
            </a:r>
          </a:p>
          <a:p>
            <a:endParaRPr lang="en-US" dirty="0"/>
          </a:p>
        </p:txBody>
      </p:sp>
      <p:sp>
        <p:nvSpPr>
          <p:cNvPr id="4" name="Slide Number Placeholder 3"/>
          <p:cNvSpPr>
            <a:spLocks noGrp="1"/>
          </p:cNvSpPr>
          <p:nvPr>
            <p:ph type="sldNum" sz="quarter" idx="5"/>
          </p:nvPr>
        </p:nvSpPr>
        <p:spPr/>
        <p:txBody>
          <a:bodyPr/>
          <a:lstStyle/>
          <a:p>
            <a:fld id="{D549A2E1-E4F1-4038-B362-D6A510D7E9C6}" type="slidenum">
              <a:rPr lang="en-GB" smtClean="0"/>
              <a:t>7</a:t>
            </a:fld>
            <a:endParaRPr lang="en-GB"/>
          </a:p>
        </p:txBody>
      </p:sp>
    </p:spTree>
    <p:extLst>
      <p:ext uri="{BB962C8B-B14F-4D97-AF65-F5344CB8AC3E}">
        <p14:creationId xmlns:p14="http://schemas.microsoft.com/office/powerpoint/2010/main" val="1619783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Now we’re going to slowly touch our toes, so start stood up, feet on the ground and arms relaxed. Take a deep breath in and a deep breath out. Slowly you’re going to bend forward to try and touch your toes. Don’t worry if you can’t touch your toes, not everyone can and practice will help. Keep your legs straight but don’t stretch too far. If it hurts, stop! </a:t>
            </a:r>
          </a:p>
          <a:p>
            <a:endParaRPr lang="en-US" dirty="0"/>
          </a:p>
        </p:txBody>
      </p:sp>
      <p:sp>
        <p:nvSpPr>
          <p:cNvPr id="4" name="Slide Number Placeholder 3"/>
          <p:cNvSpPr>
            <a:spLocks noGrp="1"/>
          </p:cNvSpPr>
          <p:nvPr>
            <p:ph type="sldNum" sz="quarter" idx="5"/>
          </p:nvPr>
        </p:nvSpPr>
        <p:spPr/>
        <p:txBody>
          <a:bodyPr/>
          <a:lstStyle/>
          <a:p>
            <a:fld id="{D549A2E1-E4F1-4038-B362-D6A510D7E9C6}" type="slidenum">
              <a:rPr lang="en-GB" smtClean="0"/>
              <a:t>8</a:t>
            </a:fld>
            <a:endParaRPr lang="en-GB"/>
          </a:p>
        </p:txBody>
      </p:sp>
    </p:spTree>
    <p:extLst>
      <p:ext uri="{BB962C8B-B14F-4D97-AF65-F5344CB8AC3E}">
        <p14:creationId xmlns:p14="http://schemas.microsoft.com/office/powerpoint/2010/main" val="1115366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Finally we have the twist and jumps! Start with your feet slightly pointed to the left. Those knees should be bent and one arm (your left arm) up towards your shoulder and your right arm straight out to the side and you’re going to jump so that your feet point to the right and swap your arms. Jump back and twist, jump back and twist and so on.</a:t>
            </a:r>
          </a:p>
          <a:p>
            <a:endParaRPr lang="en-US" dirty="0"/>
          </a:p>
        </p:txBody>
      </p:sp>
      <p:sp>
        <p:nvSpPr>
          <p:cNvPr id="4" name="Slide Number Placeholder 3"/>
          <p:cNvSpPr>
            <a:spLocks noGrp="1"/>
          </p:cNvSpPr>
          <p:nvPr>
            <p:ph type="sldNum" sz="quarter" idx="5"/>
          </p:nvPr>
        </p:nvSpPr>
        <p:spPr/>
        <p:txBody>
          <a:bodyPr/>
          <a:lstStyle/>
          <a:p>
            <a:fld id="{D549A2E1-E4F1-4038-B362-D6A510D7E9C6}" type="slidenum">
              <a:rPr lang="en-GB" smtClean="0"/>
              <a:t>9</a:t>
            </a:fld>
            <a:endParaRPr lang="en-GB"/>
          </a:p>
        </p:txBody>
      </p:sp>
    </p:spTree>
    <p:extLst>
      <p:ext uri="{BB962C8B-B14F-4D97-AF65-F5344CB8AC3E}">
        <p14:creationId xmlns:p14="http://schemas.microsoft.com/office/powerpoint/2010/main" val="2348154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5BA41E5-3035-4B6C-88D9-15F8E742E861}" type="datetimeFigureOut">
              <a:rPr lang="en-GB" smtClean="0"/>
              <a:t>14/01/2021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3954319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BA41E5-3035-4B6C-88D9-15F8E742E861}" type="datetimeFigureOut">
              <a:rPr lang="en-GB" smtClean="0"/>
              <a:t>14/01/2021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274406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BA41E5-3035-4B6C-88D9-15F8E742E861}" type="datetimeFigureOut">
              <a:rPr lang="en-GB" smtClean="0"/>
              <a:t>14/01/2021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295998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BA41E5-3035-4B6C-88D9-15F8E742E861}" type="datetimeFigureOut">
              <a:rPr lang="en-GB" smtClean="0"/>
              <a:t>14/01/2021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1318833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BA41E5-3035-4B6C-88D9-15F8E742E861}" type="datetimeFigureOut">
              <a:rPr lang="en-GB" smtClean="0"/>
              <a:t>14/01/2021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4271425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5BA41E5-3035-4B6C-88D9-15F8E742E861}" type="datetimeFigureOut">
              <a:rPr lang="en-GB" smtClean="0"/>
              <a:t>14/01/2021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4240507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5BA41E5-3035-4B6C-88D9-15F8E742E861}" type="datetimeFigureOut">
              <a:rPr lang="en-GB" smtClean="0"/>
              <a:t>14/01/2021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1377868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5BA41E5-3035-4B6C-88D9-15F8E742E861}" type="datetimeFigureOut">
              <a:rPr lang="en-GB" smtClean="0"/>
              <a:t>14/01/2021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1817478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BA41E5-3035-4B6C-88D9-15F8E742E861}" type="datetimeFigureOut">
              <a:rPr lang="en-GB" smtClean="0"/>
              <a:t>14/01/2021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674949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BA41E5-3035-4B6C-88D9-15F8E742E861}" type="datetimeFigureOut">
              <a:rPr lang="en-GB" smtClean="0"/>
              <a:t>14/01/2021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583421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BA41E5-3035-4B6C-88D9-15F8E742E861}" type="datetimeFigureOut">
              <a:rPr lang="en-GB" smtClean="0"/>
              <a:t>14/01/2021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696693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BA41E5-3035-4B6C-88D9-15F8E742E861}" type="datetimeFigureOut">
              <a:rPr lang="en-GB" smtClean="0"/>
              <a:t>14/01/2021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7E6029-092F-425C-8E07-631A33440E2F}" type="slidenum">
              <a:rPr lang="en-GB" smtClean="0"/>
              <a:t>‹#›</a:t>
            </a:fld>
            <a:endParaRPr lang="en-GB"/>
          </a:p>
        </p:txBody>
      </p:sp>
    </p:spTree>
    <p:extLst>
      <p:ext uri="{BB962C8B-B14F-4D97-AF65-F5344CB8AC3E}">
        <p14:creationId xmlns:p14="http://schemas.microsoft.com/office/powerpoint/2010/main" val="2159687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10.xml"/><Relationship Id="rId9"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3.xml"/><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9.png"/><Relationship Id="rId5" Type="http://schemas.openxmlformats.org/officeDocument/2006/relationships/image" Target="../media/image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AE995-6D5E-9046-A119-42E7F217A893}"/>
              </a:ext>
            </a:extLst>
          </p:cNvPr>
          <p:cNvSpPr>
            <a:spLocks noGrp="1"/>
          </p:cNvSpPr>
          <p:nvPr>
            <p:ph type="title"/>
          </p:nvPr>
        </p:nvSpPr>
        <p:spPr/>
        <p:txBody>
          <a:bodyPr/>
          <a:lstStyle/>
          <a:p>
            <a:pPr algn="ctr"/>
            <a:r>
              <a:rPr lang="en-US" dirty="0"/>
              <a:t>PE</a:t>
            </a:r>
          </a:p>
        </p:txBody>
      </p:sp>
      <p:pic>
        <p:nvPicPr>
          <p:cNvPr id="4" name="Audio Recording 13 Jan 2021 at 14:57:22" descr="Audio Recording 13 Jan 2021 at 14:57:22">
            <a:hlinkClick r:id="" action="ppaction://media"/>
            <a:extLst>
              <a:ext uri="{FF2B5EF4-FFF2-40B4-BE49-F238E27FC236}">
                <a16:creationId xmlns:a16="http://schemas.microsoft.com/office/drawing/2014/main" id="{E8F58A13-87FE-8340-B0DD-FBE90F85BEA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836885" y="1829933"/>
            <a:ext cx="2518229" cy="2518229"/>
          </a:xfrm>
          <a:prstGeom prst="rect">
            <a:avLst/>
          </a:prstGeom>
        </p:spPr>
      </p:pic>
    </p:spTree>
    <p:extLst>
      <p:ext uri="{BB962C8B-B14F-4D97-AF65-F5344CB8AC3E}">
        <p14:creationId xmlns:p14="http://schemas.microsoft.com/office/powerpoint/2010/main" val="346690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98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Straight Connector 80">
            <a:extLst>
              <a:ext uri="{FF2B5EF4-FFF2-40B4-BE49-F238E27FC236}">
                <a16:creationId xmlns:a16="http://schemas.microsoft.com/office/drawing/2014/main" id="{DFDA47BC-3069-47F5-8257-24B3B1F76A0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7AE95D8F-9825-4222-8846-E3461598CC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D0CBC4-EB2D-0D43-976A-9EC42F48269E}"/>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dirty="0">
                <a:solidFill>
                  <a:srgbClr val="FFFFFF"/>
                </a:solidFill>
              </a:rPr>
              <a:t>Cool Down </a:t>
            </a:r>
          </a:p>
        </p:txBody>
      </p:sp>
      <p:cxnSp>
        <p:nvCxnSpPr>
          <p:cNvPr id="85" name="Straight Connector 84">
            <a:extLst>
              <a:ext uri="{FF2B5EF4-FFF2-40B4-BE49-F238E27FC236}">
                <a16:creationId xmlns:a16="http://schemas.microsoft.com/office/drawing/2014/main" id="{942B920A-73AD-402A-8EEF-B88E1A9398B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0C9EB70-BC82-414A-BF8D-AD7FC672761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3217665F-0036-444A-8D4A-33AF36A36A4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8EA77EB-EB7C-4B4A-9724-6BDB13FAF9DE}"/>
              </a:ext>
            </a:extLst>
          </p:cNvPr>
          <p:cNvSpPr txBox="1"/>
          <p:nvPr/>
        </p:nvSpPr>
        <p:spPr>
          <a:xfrm>
            <a:off x="364535" y="852851"/>
            <a:ext cx="2561073" cy="1754326"/>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Windstorm:</a:t>
            </a:r>
          </a:p>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Imagine that you are a tall tree trapped in a storm! Move with the wind.</a:t>
            </a:r>
          </a:p>
        </p:txBody>
      </p:sp>
      <p:sp>
        <p:nvSpPr>
          <p:cNvPr id="14" name="TextBox 13">
            <a:extLst>
              <a:ext uri="{FF2B5EF4-FFF2-40B4-BE49-F238E27FC236}">
                <a16:creationId xmlns:a16="http://schemas.microsoft.com/office/drawing/2014/main" id="{5FF945F1-3CA9-5346-B4FB-C9F503A2679D}"/>
              </a:ext>
            </a:extLst>
          </p:cNvPr>
          <p:cNvSpPr txBox="1"/>
          <p:nvPr/>
        </p:nvSpPr>
        <p:spPr>
          <a:xfrm>
            <a:off x="3332945" y="843677"/>
            <a:ext cx="2561073" cy="1477328"/>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Stretch and spell:</a:t>
            </a:r>
          </a:p>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Can you move your body to spell your name? </a:t>
            </a:r>
          </a:p>
        </p:txBody>
      </p:sp>
      <p:pic>
        <p:nvPicPr>
          <p:cNvPr id="9220" name="Picture 4">
            <a:extLst>
              <a:ext uri="{FF2B5EF4-FFF2-40B4-BE49-F238E27FC236}">
                <a16:creationId xmlns:a16="http://schemas.microsoft.com/office/drawing/2014/main" id="{F19EA5EF-8C02-934E-86A6-CA85D12EE96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39812" y="2063442"/>
            <a:ext cx="1547337" cy="232100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a:extLst>
              <a:ext uri="{FF2B5EF4-FFF2-40B4-BE49-F238E27FC236}">
                <a16:creationId xmlns:a16="http://schemas.microsoft.com/office/drawing/2014/main" id="{192BF739-7DD1-354C-80B3-889C44B3C7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892" y="2304978"/>
            <a:ext cx="2885245" cy="224804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D74C7124-7063-5B46-9D0E-D3FF8E168632}"/>
              </a:ext>
            </a:extLst>
          </p:cNvPr>
          <p:cNvSpPr txBox="1"/>
          <p:nvPr/>
        </p:nvSpPr>
        <p:spPr>
          <a:xfrm>
            <a:off x="6376274" y="843677"/>
            <a:ext cx="2561073" cy="1477328"/>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Slow dance:</a:t>
            </a:r>
          </a:p>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Can you do your </a:t>
            </a:r>
            <a:r>
              <a:rPr lang="en-US" dirty="0" err="1">
                <a:latin typeface="Arial" panose="020B0604020202020204" pitchFamily="34" charset="0"/>
                <a:cs typeface="Arial" panose="020B0604020202020204" pitchFamily="34" charset="0"/>
              </a:rPr>
              <a:t>favourite</a:t>
            </a:r>
            <a:r>
              <a:rPr lang="en-US" dirty="0">
                <a:latin typeface="Arial" panose="020B0604020202020204" pitchFamily="34" charset="0"/>
                <a:cs typeface="Arial" panose="020B0604020202020204" pitchFamily="34" charset="0"/>
              </a:rPr>
              <a:t> dance moves in slow motion?</a:t>
            </a:r>
          </a:p>
        </p:txBody>
      </p:sp>
      <p:pic>
        <p:nvPicPr>
          <p:cNvPr id="9224" name="Picture 8">
            <a:extLst>
              <a:ext uri="{FF2B5EF4-FFF2-40B4-BE49-F238E27FC236}">
                <a16:creationId xmlns:a16="http://schemas.microsoft.com/office/drawing/2014/main" id="{4110C43F-EE4E-8F40-B4F4-2393236C741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03745" y="2494595"/>
            <a:ext cx="2075539" cy="155665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66A2D459-4F6D-7E42-A8B6-D29283999E6B}"/>
              </a:ext>
            </a:extLst>
          </p:cNvPr>
          <p:cNvSpPr txBox="1"/>
          <p:nvPr/>
        </p:nvSpPr>
        <p:spPr>
          <a:xfrm>
            <a:off x="9560942" y="852851"/>
            <a:ext cx="2561073" cy="1200329"/>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Sit still like a frog:</a:t>
            </a:r>
          </a:p>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Crouch like a frog and take 10 deep breaths.</a:t>
            </a:r>
          </a:p>
        </p:txBody>
      </p:sp>
      <p:pic>
        <p:nvPicPr>
          <p:cNvPr id="9226" name="Picture 10" descr="Child Listening Sitting Down Cross Legged KS1 Illustration - Twinkl">
            <a:extLst>
              <a:ext uri="{FF2B5EF4-FFF2-40B4-BE49-F238E27FC236}">
                <a16:creationId xmlns:a16="http://schemas.microsoft.com/office/drawing/2014/main" id="{91995C41-275F-0D44-9B5E-B472FD7D3CD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8991" r="30649"/>
          <a:stretch/>
        </p:blipFill>
        <p:spPr bwMode="auto">
          <a:xfrm>
            <a:off x="9812853" y="2321005"/>
            <a:ext cx="1638918" cy="1627212"/>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Recording 13 Jan 2021 at 15:28:21" descr="Audio Recording 13 Jan 2021 at 15:28:21">
            <a:hlinkClick r:id="" action="ppaction://media"/>
            <a:extLst>
              <a:ext uri="{FF2B5EF4-FFF2-40B4-BE49-F238E27FC236}">
                <a16:creationId xmlns:a16="http://schemas.microsoft.com/office/drawing/2014/main" id="{613ABA7F-D3FD-9F40-B742-3E86CC1048CF}"/>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682514" y="5654428"/>
            <a:ext cx="812800" cy="812800"/>
          </a:xfrm>
          <a:prstGeom prst="rect">
            <a:avLst/>
          </a:prstGeom>
        </p:spPr>
      </p:pic>
    </p:spTree>
    <p:extLst>
      <p:ext uri="{BB962C8B-B14F-4D97-AF65-F5344CB8AC3E}">
        <p14:creationId xmlns:p14="http://schemas.microsoft.com/office/powerpoint/2010/main" val="63410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366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9B2CA-4F8A-1441-BDA0-6AECCA1D8836}"/>
              </a:ext>
            </a:extLst>
          </p:cNvPr>
          <p:cNvSpPr>
            <a:spLocks noGrp="1"/>
          </p:cNvSpPr>
          <p:nvPr>
            <p:ph type="title"/>
          </p:nvPr>
        </p:nvSpPr>
        <p:spPr>
          <a:xfrm>
            <a:off x="-1828602" y="0"/>
            <a:ext cx="8411308" cy="1089490"/>
          </a:xfrm>
        </p:spPr>
        <p:txBody>
          <a:bodyPr>
            <a:normAutofit/>
          </a:bodyPr>
          <a:lstStyle/>
          <a:p>
            <a:pPr algn="ctr"/>
            <a:r>
              <a:rPr lang="en-US" sz="3200" dirty="0">
                <a:latin typeface="Arial" panose="020B0604020202020204" pitchFamily="34" charset="0"/>
                <a:cs typeface="Arial" panose="020B0604020202020204" pitchFamily="34" charset="0"/>
              </a:rPr>
              <a:t>Warm up your brain!</a:t>
            </a:r>
            <a:endParaRPr lang="en-US" sz="3200" dirty="0"/>
          </a:p>
        </p:txBody>
      </p:sp>
      <p:pic>
        <p:nvPicPr>
          <p:cNvPr id="4" name="Picture 2" descr="Jumping Jacks Girl Child Star Jump PE KS2 Illustration - Twinkl">
            <a:extLst>
              <a:ext uri="{FF2B5EF4-FFF2-40B4-BE49-F238E27FC236}">
                <a16:creationId xmlns:a16="http://schemas.microsoft.com/office/drawing/2014/main" id="{9B9F43C5-ED47-BE44-B6FC-CCF2643F2672}"/>
              </a:ext>
            </a:extLst>
          </p:cNvPr>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l="22328" t="4744" r="57484" b="-4744"/>
          <a:stretch/>
        </p:blipFill>
        <p:spPr bwMode="auto">
          <a:xfrm>
            <a:off x="5001718" y="1454615"/>
            <a:ext cx="2188564" cy="540338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5850E5D2-862E-A342-9C3D-A5E1D16FA43C}"/>
              </a:ext>
            </a:extLst>
          </p:cNvPr>
          <p:cNvSpPr txBox="1">
            <a:spLocks/>
          </p:cNvSpPr>
          <p:nvPr/>
        </p:nvSpPr>
        <p:spPr>
          <a:xfrm>
            <a:off x="308230" y="1687055"/>
            <a:ext cx="4137647" cy="10894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Arial" panose="020B0604020202020204" pitchFamily="34" charset="0"/>
                <a:cs typeface="Arial" panose="020B0604020202020204" pitchFamily="34" charset="0"/>
              </a:rPr>
              <a:t>leg</a:t>
            </a:r>
            <a:endParaRPr lang="en-US" sz="3200" dirty="0"/>
          </a:p>
        </p:txBody>
      </p:sp>
      <p:sp>
        <p:nvSpPr>
          <p:cNvPr id="6" name="Title 1">
            <a:extLst>
              <a:ext uri="{FF2B5EF4-FFF2-40B4-BE49-F238E27FC236}">
                <a16:creationId xmlns:a16="http://schemas.microsoft.com/office/drawing/2014/main" id="{39A6A8B4-356A-E24B-A261-BCD8CF605774}"/>
              </a:ext>
            </a:extLst>
          </p:cNvPr>
          <p:cNvSpPr txBox="1">
            <a:spLocks/>
          </p:cNvSpPr>
          <p:nvPr/>
        </p:nvSpPr>
        <p:spPr>
          <a:xfrm>
            <a:off x="308229" y="5418228"/>
            <a:ext cx="4137647" cy="10894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Arial" panose="020B0604020202020204" pitchFamily="34" charset="0"/>
                <a:cs typeface="Arial" panose="020B0604020202020204" pitchFamily="34" charset="0"/>
              </a:rPr>
              <a:t>arm</a:t>
            </a:r>
            <a:endParaRPr lang="en-US" sz="3200" dirty="0"/>
          </a:p>
        </p:txBody>
      </p:sp>
      <p:sp>
        <p:nvSpPr>
          <p:cNvPr id="7" name="Title 1">
            <a:extLst>
              <a:ext uri="{FF2B5EF4-FFF2-40B4-BE49-F238E27FC236}">
                <a16:creationId xmlns:a16="http://schemas.microsoft.com/office/drawing/2014/main" id="{66BC75DE-3679-E048-BF88-98DC1900BC1E}"/>
              </a:ext>
            </a:extLst>
          </p:cNvPr>
          <p:cNvSpPr txBox="1">
            <a:spLocks/>
          </p:cNvSpPr>
          <p:nvPr/>
        </p:nvSpPr>
        <p:spPr>
          <a:xfrm>
            <a:off x="7746123" y="2564669"/>
            <a:ext cx="4137647" cy="10894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Arial" panose="020B0604020202020204" pitchFamily="34" charset="0"/>
                <a:cs typeface="Arial" panose="020B0604020202020204" pitchFamily="34" charset="0"/>
              </a:rPr>
              <a:t>hand</a:t>
            </a:r>
            <a:endParaRPr lang="en-US" sz="3200" dirty="0"/>
          </a:p>
        </p:txBody>
      </p:sp>
      <p:sp>
        <p:nvSpPr>
          <p:cNvPr id="8" name="Title 1">
            <a:extLst>
              <a:ext uri="{FF2B5EF4-FFF2-40B4-BE49-F238E27FC236}">
                <a16:creationId xmlns:a16="http://schemas.microsoft.com/office/drawing/2014/main" id="{C58D5D38-8C38-6742-B654-0E451C82693A}"/>
              </a:ext>
            </a:extLst>
          </p:cNvPr>
          <p:cNvSpPr txBox="1">
            <a:spLocks/>
          </p:cNvSpPr>
          <p:nvPr/>
        </p:nvSpPr>
        <p:spPr>
          <a:xfrm>
            <a:off x="8054353" y="199841"/>
            <a:ext cx="4137647" cy="10894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Arial" panose="020B0604020202020204" pitchFamily="34" charset="0"/>
                <a:cs typeface="Arial" panose="020B0604020202020204" pitchFamily="34" charset="0"/>
              </a:rPr>
              <a:t>foot</a:t>
            </a:r>
            <a:endParaRPr lang="en-US" sz="3200" dirty="0"/>
          </a:p>
        </p:txBody>
      </p:sp>
      <p:sp>
        <p:nvSpPr>
          <p:cNvPr id="9" name="Title 1">
            <a:extLst>
              <a:ext uri="{FF2B5EF4-FFF2-40B4-BE49-F238E27FC236}">
                <a16:creationId xmlns:a16="http://schemas.microsoft.com/office/drawing/2014/main" id="{3C6A36E9-DD20-2641-8146-F3DF7A403D4E}"/>
              </a:ext>
            </a:extLst>
          </p:cNvPr>
          <p:cNvSpPr txBox="1">
            <a:spLocks/>
          </p:cNvSpPr>
          <p:nvPr/>
        </p:nvSpPr>
        <p:spPr>
          <a:xfrm>
            <a:off x="7190282" y="5475890"/>
            <a:ext cx="4137647" cy="10894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Arial" panose="020B0604020202020204" pitchFamily="34" charset="0"/>
                <a:cs typeface="Arial" panose="020B0604020202020204" pitchFamily="34" charset="0"/>
              </a:rPr>
              <a:t>knee</a:t>
            </a:r>
            <a:endParaRPr lang="en-US" sz="3200" dirty="0"/>
          </a:p>
        </p:txBody>
      </p:sp>
      <p:pic>
        <p:nvPicPr>
          <p:cNvPr id="11" name="Audio Recording 13 Jan 2021 at 15:04:42" descr="Audio Recording 13 Jan 2021 at 15:04:42">
            <a:hlinkClick r:id="" action="ppaction://media"/>
            <a:extLst>
              <a:ext uri="{FF2B5EF4-FFF2-40B4-BE49-F238E27FC236}">
                <a16:creationId xmlns:a16="http://schemas.microsoft.com/office/drawing/2014/main" id="{273E1D5D-1F7C-0F4E-A0A4-91456FF3E1A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070970" y="5965102"/>
            <a:ext cx="812800" cy="812800"/>
          </a:xfrm>
          <a:prstGeom prst="rect">
            <a:avLst/>
          </a:prstGeom>
        </p:spPr>
      </p:pic>
    </p:spTree>
    <p:extLst>
      <p:ext uri="{BB962C8B-B14F-4D97-AF65-F5344CB8AC3E}">
        <p14:creationId xmlns:p14="http://schemas.microsoft.com/office/powerpoint/2010/main" val="311260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824"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Straight Connector 80">
            <a:extLst>
              <a:ext uri="{FF2B5EF4-FFF2-40B4-BE49-F238E27FC236}">
                <a16:creationId xmlns:a16="http://schemas.microsoft.com/office/drawing/2014/main" id="{DFDA47BC-3069-47F5-8257-24B3B1F76A0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3082" name="Picture 10">
            <a:extLst>
              <a:ext uri="{FF2B5EF4-FFF2-40B4-BE49-F238E27FC236}">
                <a16:creationId xmlns:a16="http://schemas.microsoft.com/office/drawing/2014/main" id="{6150D728-CA48-534F-AD61-2E07ECB6193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56859" y="1368988"/>
            <a:ext cx="2648371" cy="1875123"/>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a16="http://schemas.microsoft.com/office/drawing/2014/main" id="{7AE95D8F-9825-4222-8846-E3461598CC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D0CBC4-EB2D-0D43-976A-9EC42F48269E}"/>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dirty="0">
                <a:solidFill>
                  <a:srgbClr val="FFFFFF"/>
                </a:solidFill>
              </a:rPr>
              <a:t>What do our bodies need?</a:t>
            </a:r>
          </a:p>
        </p:txBody>
      </p:sp>
      <p:pic>
        <p:nvPicPr>
          <p:cNvPr id="3084" name="Picture 12">
            <a:extLst>
              <a:ext uri="{FF2B5EF4-FFF2-40B4-BE49-F238E27FC236}">
                <a16:creationId xmlns:a16="http://schemas.microsoft.com/office/drawing/2014/main" id="{98659714-126B-9C47-A421-290E7904239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20041" y="1731439"/>
            <a:ext cx="2659472" cy="115022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AE32DE1C-FA8E-7B4B-B803-78BF63B64F89}"/>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290143" y="983211"/>
            <a:ext cx="2646677" cy="2646677"/>
          </a:xfrm>
          <a:prstGeom prst="rect">
            <a:avLst/>
          </a:prstGeom>
          <a:noFill/>
          <a:extLst>
            <a:ext uri="{909E8E84-426E-40DD-AFC4-6F175D3DCCD1}">
              <a14:hiddenFill xmlns:a14="http://schemas.microsoft.com/office/drawing/2010/main">
                <a:solidFill>
                  <a:srgbClr val="FFFFFF"/>
                </a:solidFill>
              </a14:hiddenFill>
            </a:ext>
          </a:extLst>
        </p:spPr>
      </p:pic>
      <p:cxnSp>
        <p:nvCxnSpPr>
          <p:cNvPr id="85" name="Straight Connector 84">
            <a:extLst>
              <a:ext uri="{FF2B5EF4-FFF2-40B4-BE49-F238E27FC236}">
                <a16:creationId xmlns:a16="http://schemas.microsoft.com/office/drawing/2014/main" id="{942B920A-73AD-402A-8EEF-B88E1A9398B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0C9EB70-BC82-414A-BF8D-AD7FC672761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3076" name="Picture 4">
            <a:extLst>
              <a:ext uri="{FF2B5EF4-FFF2-40B4-BE49-F238E27FC236}">
                <a16:creationId xmlns:a16="http://schemas.microsoft.com/office/drawing/2014/main" id="{E3C4FC7E-AA9D-CC44-8583-D1D436C40752}"/>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9225269" y="1497937"/>
            <a:ext cx="2648372" cy="1661853"/>
          </a:xfrm>
          <a:prstGeom prst="rect">
            <a:avLst/>
          </a:prstGeom>
          <a:noFill/>
          <a:extLst>
            <a:ext uri="{909E8E84-426E-40DD-AFC4-6F175D3DCCD1}">
              <a14:hiddenFill xmlns:a14="http://schemas.microsoft.com/office/drawing/2010/main">
                <a:solidFill>
                  <a:srgbClr val="FFFFFF"/>
                </a:solidFill>
              </a14:hiddenFill>
            </a:ext>
          </a:extLst>
        </p:spPr>
      </p:pic>
      <p:cxnSp>
        <p:nvCxnSpPr>
          <p:cNvPr id="89" name="Straight Connector 88">
            <a:extLst>
              <a:ext uri="{FF2B5EF4-FFF2-40B4-BE49-F238E27FC236}">
                <a16:creationId xmlns:a16="http://schemas.microsoft.com/office/drawing/2014/main" id="{3217665F-0036-444A-8D4A-33AF36A36A4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Audio Recording 13 Jan 2021 at 14:46:51" descr="Audio Recording 13 Jan 2021 at 14:46:51">
            <a:hlinkClick r:id="" action="ppaction://media"/>
            <a:extLst>
              <a:ext uri="{FF2B5EF4-FFF2-40B4-BE49-F238E27FC236}">
                <a16:creationId xmlns:a16="http://schemas.microsoft.com/office/drawing/2014/main" id="{E6CC1E3F-5B3A-5046-A5FA-1C1947A0BDB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549455" y="5593276"/>
            <a:ext cx="812800" cy="812800"/>
          </a:xfrm>
          <a:prstGeom prst="rect">
            <a:avLst/>
          </a:prstGeom>
        </p:spPr>
      </p:pic>
    </p:spTree>
    <p:extLst>
      <p:ext uri="{BB962C8B-B14F-4D97-AF65-F5344CB8AC3E}">
        <p14:creationId xmlns:p14="http://schemas.microsoft.com/office/powerpoint/2010/main" val="366055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27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E897E-9919-3646-B7B7-3FC9495E8032}"/>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Warm up your body!</a:t>
            </a:r>
          </a:p>
        </p:txBody>
      </p:sp>
      <p:pic>
        <p:nvPicPr>
          <p:cNvPr id="4098" name="Picture 2">
            <a:extLst>
              <a:ext uri="{FF2B5EF4-FFF2-40B4-BE49-F238E27FC236}">
                <a16:creationId xmlns:a16="http://schemas.microsoft.com/office/drawing/2014/main" id="{47739801-1958-2E43-B1BD-7B1B8EE068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6171" y="1690688"/>
            <a:ext cx="5776686" cy="4693557"/>
          </a:xfrm>
          <a:prstGeom prst="rect">
            <a:avLst/>
          </a:prstGeom>
          <a:noFill/>
          <a:extLst>
            <a:ext uri="{909E8E84-426E-40DD-AFC4-6F175D3DCCD1}">
              <a14:hiddenFill xmlns:a14="http://schemas.microsoft.com/office/drawing/2010/main">
                <a:solidFill>
                  <a:srgbClr val="FFFFFF"/>
                </a:solidFill>
              </a14:hiddenFill>
            </a:ext>
          </a:extLst>
        </p:spPr>
      </p:pic>
      <p:pic>
        <p:nvPicPr>
          <p:cNvPr id="6" name="Audio Recording 13 Jan 2021 at 14:42:01" descr="Audio Recording 13 Jan 2021 at 14:42:01">
            <a:hlinkClick r:id="" action="ppaction://media"/>
            <a:extLst>
              <a:ext uri="{FF2B5EF4-FFF2-40B4-BE49-F238E27FC236}">
                <a16:creationId xmlns:a16="http://schemas.microsoft.com/office/drawing/2014/main" id="{F3B66925-61E5-8144-B617-BBC67E74511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261600" y="5977845"/>
            <a:ext cx="812800" cy="812800"/>
          </a:xfrm>
          <a:prstGeom prst="rect">
            <a:avLst/>
          </a:prstGeom>
        </p:spPr>
      </p:pic>
    </p:spTree>
    <p:extLst>
      <p:ext uri="{BB962C8B-B14F-4D97-AF65-F5344CB8AC3E}">
        <p14:creationId xmlns:p14="http://schemas.microsoft.com/office/powerpoint/2010/main" val="358491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92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0E92A-857B-6242-A490-3C77B1A41D91}"/>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We are going to move our bodies and exercise! </a:t>
            </a:r>
          </a:p>
        </p:txBody>
      </p:sp>
      <p:sp>
        <p:nvSpPr>
          <p:cNvPr id="3" name="Content Placeholder 2">
            <a:extLst>
              <a:ext uri="{FF2B5EF4-FFF2-40B4-BE49-F238E27FC236}">
                <a16:creationId xmlns:a16="http://schemas.microsoft.com/office/drawing/2014/main" id="{69544548-C44B-9D4A-B28C-E792EEA14DBF}"/>
              </a:ext>
            </a:extLst>
          </p:cNvPr>
          <p:cNvSpPr>
            <a:spLocks noGrp="1"/>
          </p:cNvSpPr>
          <p:nvPr>
            <p:ph idx="1"/>
          </p:nvPr>
        </p:nvSpPr>
        <p:spPr>
          <a:xfrm>
            <a:off x="838200" y="2368550"/>
            <a:ext cx="10515600" cy="4351338"/>
          </a:xfrm>
        </p:spPr>
        <p:txBody>
          <a:bodyPr/>
          <a:lstStyle/>
          <a:p>
            <a:pPr marL="0" indent="0" algn="ctr">
              <a:buNone/>
            </a:pPr>
            <a:r>
              <a:rPr lang="en-US" dirty="0">
                <a:latin typeface="Arial" panose="020B0604020202020204" pitchFamily="34" charset="0"/>
                <a:cs typeface="Arial" panose="020B0604020202020204" pitchFamily="34" charset="0"/>
              </a:rPr>
              <a:t>10 x star jumps</a:t>
            </a:r>
          </a:p>
          <a:p>
            <a:pPr marL="0" indent="0" algn="ctr">
              <a:buNone/>
            </a:pPr>
            <a:endParaRPr lang="en-US" dirty="0">
              <a:latin typeface="Arial" panose="020B0604020202020204" pitchFamily="34" charset="0"/>
              <a:cs typeface="Arial" panose="020B0604020202020204" pitchFamily="34" charset="0"/>
            </a:endParaRPr>
          </a:p>
          <a:p>
            <a:pPr marL="0" indent="0" algn="ctr">
              <a:buNone/>
            </a:pPr>
            <a:r>
              <a:rPr lang="en-US" dirty="0">
                <a:latin typeface="Arial" panose="020B0604020202020204" pitchFamily="34" charset="0"/>
                <a:cs typeface="Arial" panose="020B0604020202020204" pitchFamily="34" charset="0"/>
              </a:rPr>
              <a:t>5 x hops on each leg</a:t>
            </a:r>
          </a:p>
          <a:p>
            <a:pPr marL="0" indent="0" algn="ctr">
              <a:buNone/>
            </a:pPr>
            <a:endParaRPr lang="en-US" dirty="0">
              <a:latin typeface="Arial" panose="020B0604020202020204" pitchFamily="34" charset="0"/>
              <a:cs typeface="Arial" panose="020B0604020202020204" pitchFamily="34" charset="0"/>
            </a:endParaRPr>
          </a:p>
          <a:p>
            <a:pPr marL="0" indent="0" algn="ctr">
              <a:buNone/>
            </a:pPr>
            <a:r>
              <a:rPr lang="en-US" dirty="0">
                <a:latin typeface="Arial" panose="020B0604020202020204" pitchFamily="34" charset="0"/>
                <a:cs typeface="Arial" panose="020B0604020202020204" pitchFamily="34" charset="0"/>
              </a:rPr>
              <a:t>Touch your toes slowly</a:t>
            </a:r>
          </a:p>
          <a:p>
            <a:pPr marL="0" indent="0" algn="ctr">
              <a:buNone/>
            </a:pPr>
            <a:endParaRPr lang="en-US" dirty="0">
              <a:latin typeface="Arial" panose="020B0604020202020204" pitchFamily="34" charset="0"/>
              <a:cs typeface="Arial" panose="020B0604020202020204" pitchFamily="34" charset="0"/>
            </a:endParaRPr>
          </a:p>
          <a:p>
            <a:pPr marL="0" indent="0" algn="ctr">
              <a:buNone/>
            </a:pPr>
            <a:r>
              <a:rPr lang="en-US" dirty="0">
                <a:latin typeface="Arial" panose="020B0604020202020204" pitchFamily="34" charset="0"/>
                <a:cs typeface="Arial" panose="020B0604020202020204" pitchFamily="34" charset="0"/>
              </a:rPr>
              <a:t>10 x twist and jumps</a:t>
            </a:r>
          </a:p>
        </p:txBody>
      </p:sp>
      <p:pic>
        <p:nvPicPr>
          <p:cNvPr id="4" name="Audio Recording 13 Jan 2021 at 14:43:14" descr="Audio Recording 13 Jan 2021 at 14:43:14">
            <a:hlinkClick r:id="" action="ppaction://media"/>
            <a:extLst>
              <a:ext uri="{FF2B5EF4-FFF2-40B4-BE49-F238E27FC236}">
                <a16:creationId xmlns:a16="http://schemas.microsoft.com/office/drawing/2014/main" id="{207C9CCA-E1BD-5F4B-92B1-8F62EB8A11C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218057" y="5680075"/>
            <a:ext cx="812800" cy="812800"/>
          </a:xfrm>
          <a:prstGeom prst="rect">
            <a:avLst/>
          </a:prstGeom>
        </p:spPr>
      </p:pic>
    </p:spTree>
    <p:extLst>
      <p:ext uri="{BB962C8B-B14F-4D97-AF65-F5344CB8AC3E}">
        <p14:creationId xmlns:p14="http://schemas.microsoft.com/office/powerpoint/2010/main" val="279376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16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9E8D8-2C9E-8A48-BC04-3262D332198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Star Jumps:</a:t>
            </a:r>
          </a:p>
        </p:txBody>
      </p:sp>
      <p:pic>
        <p:nvPicPr>
          <p:cNvPr id="1026" name="Picture 2" descr="Jumping Jacks Girl Child Star Jump PE KS2 Illustration - Twinkl">
            <a:extLst>
              <a:ext uri="{FF2B5EF4-FFF2-40B4-BE49-F238E27FC236}">
                <a16:creationId xmlns:a16="http://schemas.microsoft.com/office/drawing/2014/main" id="{0EF6C095-BC92-644C-9E62-778831C56D67}"/>
              </a:ext>
            </a:extLst>
          </p:cNvPr>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r="24020"/>
          <a:stretch/>
        </p:blipFill>
        <p:spPr bwMode="auto">
          <a:xfrm>
            <a:off x="2356891" y="1769655"/>
            <a:ext cx="6262454" cy="4108052"/>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Recording 13 Jan 2021 at 14:53:06" descr="Audio Recording 13 Jan 2021 at 14:53:06">
            <a:hlinkClick r:id="" action="ppaction://media"/>
            <a:extLst>
              <a:ext uri="{FF2B5EF4-FFF2-40B4-BE49-F238E27FC236}">
                <a16:creationId xmlns:a16="http://schemas.microsoft.com/office/drawing/2014/main" id="{97810D99-C491-6542-99AE-8E9DBD87C28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947400" y="5680075"/>
            <a:ext cx="812800" cy="812800"/>
          </a:xfrm>
          <a:prstGeom prst="rect">
            <a:avLst/>
          </a:prstGeom>
        </p:spPr>
      </p:pic>
    </p:spTree>
    <p:extLst>
      <p:ext uri="{BB962C8B-B14F-4D97-AF65-F5344CB8AC3E}">
        <p14:creationId xmlns:p14="http://schemas.microsoft.com/office/powerpoint/2010/main" val="382906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9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9E8D8-2C9E-8A48-BC04-3262D3321981}"/>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Hop:</a:t>
            </a:r>
          </a:p>
        </p:txBody>
      </p:sp>
      <p:pic>
        <p:nvPicPr>
          <p:cNvPr id="4" name="Audio Recording 13 Jan 2021 at 14:54:45" descr="Audio Recording 13 Jan 2021 at 14:54:45">
            <a:hlinkClick r:id="" action="ppaction://media"/>
            <a:extLst>
              <a:ext uri="{FF2B5EF4-FFF2-40B4-BE49-F238E27FC236}">
                <a16:creationId xmlns:a16="http://schemas.microsoft.com/office/drawing/2014/main" id="{8221C618-DB7A-F848-9FCD-83558BD9E42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47400" y="5715681"/>
            <a:ext cx="812800" cy="812800"/>
          </a:xfrm>
          <a:prstGeom prst="rect">
            <a:avLst/>
          </a:prstGeom>
        </p:spPr>
      </p:pic>
      <p:pic>
        <p:nvPicPr>
          <p:cNvPr id="7170" name="Picture 2" descr="Child Hopping Illustration - Twinkl">
            <a:extLst>
              <a:ext uri="{FF2B5EF4-FFF2-40B4-BE49-F238E27FC236}">
                <a16:creationId xmlns:a16="http://schemas.microsoft.com/office/drawing/2014/main" id="{2A4C7F8E-D8CA-4D4E-B37A-4F80755EB2B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9320" b="-339"/>
          <a:stretch/>
        </p:blipFill>
        <p:spPr bwMode="auto">
          <a:xfrm>
            <a:off x="1928584" y="1719944"/>
            <a:ext cx="5655129" cy="4014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38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6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4AE54-9088-074C-9618-A2A046FBD61B}"/>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Touch your toes:</a:t>
            </a:r>
          </a:p>
        </p:txBody>
      </p:sp>
      <p:pic>
        <p:nvPicPr>
          <p:cNvPr id="4" name="Audio Recording 13 Jan 2021 at 14:55:34" descr="Audio Recording 13 Jan 2021 at 14:55:34">
            <a:hlinkClick r:id="" action="ppaction://media"/>
            <a:extLst>
              <a:ext uri="{FF2B5EF4-FFF2-40B4-BE49-F238E27FC236}">
                <a16:creationId xmlns:a16="http://schemas.microsoft.com/office/drawing/2014/main" id="{D869A254-675B-B945-B9FE-879AAC4B4B1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47400" y="5680075"/>
            <a:ext cx="812800" cy="812800"/>
          </a:xfrm>
          <a:prstGeom prst="rect">
            <a:avLst/>
          </a:prstGeom>
        </p:spPr>
      </p:pic>
      <p:pic>
        <p:nvPicPr>
          <p:cNvPr id="8194" name="Picture 2" descr="Touch Your Toes Body Parts Actions EYFS Illustration - Twinkl">
            <a:extLst>
              <a:ext uri="{FF2B5EF4-FFF2-40B4-BE49-F238E27FC236}">
                <a16:creationId xmlns:a16="http://schemas.microsoft.com/office/drawing/2014/main" id="{825A2000-AD06-9941-9E93-DF7DCF283B7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245" r="25782" b="2925"/>
          <a:stretch/>
        </p:blipFill>
        <p:spPr bwMode="auto">
          <a:xfrm>
            <a:off x="3298371" y="1999796"/>
            <a:ext cx="4158343" cy="3883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19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0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299E7-C3BA-CE4C-AA84-663DDE29BA6A}"/>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Twist and jump:</a:t>
            </a:r>
          </a:p>
        </p:txBody>
      </p:sp>
      <p:pic>
        <p:nvPicPr>
          <p:cNvPr id="6146" name="Picture 2">
            <a:extLst>
              <a:ext uri="{FF2B5EF4-FFF2-40B4-BE49-F238E27FC236}">
                <a16:creationId xmlns:a16="http://schemas.microsoft.com/office/drawing/2014/main" id="{26F174F2-85AD-5D43-BD61-FC786EA685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9072" y="1690688"/>
            <a:ext cx="6223000" cy="5029200"/>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Recording 13 Jan 2021 at 14:56:41" descr="Audio Recording 13 Jan 2021 at 14:56:41">
            <a:hlinkClick r:id="" action="ppaction://media"/>
            <a:extLst>
              <a:ext uri="{FF2B5EF4-FFF2-40B4-BE49-F238E27FC236}">
                <a16:creationId xmlns:a16="http://schemas.microsoft.com/office/drawing/2014/main" id="{4C3FC3AD-22D1-A741-A0D0-B485ABB11A8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250136" y="5907088"/>
            <a:ext cx="812800" cy="812800"/>
          </a:xfrm>
          <a:prstGeom prst="rect">
            <a:avLst/>
          </a:prstGeom>
        </p:spPr>
      </p:pic>
    </p:spTree>
    <p:extLst>
      <p:ext uri="{BB962C8B-B14F-4D97-AF65-F5344CB8AC3E}">
        <p14:creationId xmlns:p14="http://schemas.microsoft.com/office/powerpoint/2010/main" val="125923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60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858</Words>
  <Application>Microsoft Office PowerPoint</Application>
  <PresentationFormat>Widescreen</PresentationFormat>
  <Paragraphs>58</Paragraphs>
  <Slides>10</Slides>
  <Notes>10</Notes>
  <HiddenSlides>0</HiddenSlides>
  <MMClips>10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PE</vt:lpstr>
      <vt:lpstr>Warm up your brain!</vt:lpstr>
      <vt:lpstr>What do our bodies need?</vt:lpstr>
      <vt:lpstr>Warm up your body!</vt:lpstr>
      <vt:lpstr>We are going to move our bodies and exercise! </vt:lpstr>
      <vt:lpstr>Star Jumps:</vt:lpstr>
      <vt:lpstr>Hop:</vt:lpstr>
      <vt:lpstr>Touch your toes:</vt:lpstr>
      <vt:lpstr>Twist and jump:</vt:lpstr>
      <vt:lpstr>Cool Down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 up our bodies and minds!</dc:title>
  <dc:creator>rubie.kiddy</dc:creator>
  <cp:lastModifiedBy>Burns, Rachel</cp:lastModifiedBy>
  <cp:revision>8</cp:revision>
  <dcterms:created xsi:type="dcterms:W3CDTF">2021-01-13T14:45:51Z</dcterms:created>
  <dcterms:modified xsi:type="dcterms:W3CDTF">2021-01-14T16:32:08Z</dcterms:modified>
</cp:coreProperties>
</file>