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ink/ink1.xml" ContentType="application/inkml+xml"/>
  <Override PartName="/ppt/ink/ink2.xml" ContentType="application/inkml+xml"/>
  <Override PartName="/ppt/tags/tag3.xml" ContentType="application/vnd.openxmlformats-officedocument.presentationml.tags+xml"/>
  <Override PartName="/ppt/ink/ink3.xml" ContentType="application/inkml+xml"/>
  <Override PartName="/ppt/ink/ink4.xml" ContentType="application/inkml+xml"/>
  <Override PartName="/ppt/ink/ink5.xml" ContentType="application/inkml+xml"/>
  <Override PartName="/ppt/tags/tag4.xml" ContentType="application/vnd.openxmlformats-officedocument.presentationml.tags+xml"/>
  <Override PartName="/ppt/ink/ink6.xml" ContentType="application/inkml+xml"/>
  <Override PartName="/ppt/ink/ink7.xml" ContentType="application/inkml+xml"/>
  <Override PartName="/ppt/ink/ink8.xml" ContentType="application/inkml+xml"/>
  <Override PartName="/ppt/tags/tag5.xml" ContentType="application/vnd.openxmlformats-officedocument.presentationml.tags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0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0" r:id="rId26"/>
    <p:sldId id="284" r:id="rId27"/>
    <p:sldId id="282" r:id="rId28"/>
    <p:sldId id="283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26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20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9T15:24:46.984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0 2919,'4'1,"0"0,-1 1,1 0,-1-1,1 1,-1 0,0 1,1-1,-1 1,-1-1,1 1,0 0,3 5,9 6,138 135,-113-106,1-1,2-3,88 61,-126-96,1-1,-1 0,1 0,0-1,0 0,12 3,-16-4,1-1,0 0,0 0,0 0,0 0,0 0,0-1,-1 1,1-1,0 0,0 0,-1 0,1 0,0 0,-1-1,1 1,3-4,14-13,-1 0,-1-1,18-24,-30 36,230-288,-17 25,79-103,180-243,517-643,-732 961,-226 257,-19 21,1 1,34-28,-44 42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9T15:25:05.927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0 1416,'134'82,"-106"-63,38 30,-37-26,36 21,-56-38,0-1,1 0,0-1,0 0,0-1,0 0,1 0,14 1,-21-4,-1 0,1 0,-1-1,1 1,-1-1,1 1,-1-1,0 0,1-1,-1 1,0-1,0 1,0-1,0 0,0 0,0 0,0 0,-1-1,5-4,3-5,-1-1,-1 1,11-21,-17 29,862-1501,-827 1445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9T15:25:07.474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0 1234,'2'1,"0"-1,0 1,-1 0,1 0,0 0,-1 0,1 0,-1 0,0 1,1-1,-1 1,0-1,0 1,0-1,0 1,2 2,2 3,105 114,-43-51,73 81,-139-150,0 1,1-1,-1 0,0 0,1 0,-1 0,0 0,1 0,-1 0,1 0,-1-1,1 1,0 0,-1-1,1 1,0-1,-1 0,1 0,0 0,0 1,-1-2,1 1,0 0,0 0,-1 0,1-1,0 1,-1-1,1 0,-1 1,1-1,-1 0,3-1,4-5,0 1,0-1,-1 0,12-16,-18 21,145-196,-53 66,692-883,-599 806,-179 202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9T15:25:08.797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1 781,'32'37,"-23"-26,0 0,1 0,1-1,-1-1,16 11,-23-18,0 0,0 0,1-1,-1 1,1-1,-1 0,1 0,-1 0,1-1,0 1,-1-1,1 0,0 0,0 0,-1 0,1-1,0 0,-1 1,1-1,-1-1,1 1,-1 0,1-1,-1 0,4-2,7-5,-1-1,0-1,-1 0,0 0,19-25,47-76,-46 64,379-564,-400 596,-4 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9T15:25:10.078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1 1150,'16'19,"0"1,13 23,11 14,-21-33,1 3,1-1,36 33,-55-57,0 0,0-1,1 1,-1-1,1 1,-1-1,1 0,0 0,-1 0,1 0,0 0,0-1,0 1,-1-1,1 0,0 0,0 0,0 0,0 0,0-1,-1 1,1-1,0 1,0-1,-1 0,5-3,5-2,-1-1,0-1,-1 0,18-17,72-76,139-183,-233 276,435-590,-382 515,-45 64,29-42,68-122,-92 140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9T15:24:48.638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1 1669,'2'0,"0"1,0 0,0 0,0 0,0 0,0 1,0-1,0 0,0 1,-1-1,1 1,1 2,5 3,48 44,79 95,10 10,-139-150,1 0,-1-1,1 1,0-1,1 0,8 3,-14-6,1-1,0-1,0 1,0 0,0-1,0 1,0-1,0 0,0 0,0 0,0-1,0 1,-1-1,1 1,0-1,0 0,0 0,0 0,-1 0,1-1,3-2,22-17,-1-1,-2-1,0-1,-1-1,26-36,-28 34,604-807,-279 357,-202 292,92-131,-208 262,-22 42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9T15:24:52.129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0 1493,'14'15,"20"30,-4-5,88 89,-55-63,-62-64,1 0,-1 0,1 0,-1-1,1 1,0-1,0 1,-1-1,1 0,0 1,0-1,0 0,1 0,-1-1,0 1,0 0,0-1,1 1,-1-1,4 0,-3-1,1 0,-1-1,1 0,-1 1,0-1,0 0,0-1,0 1,0-1,-1 1,1-1,-1 0,0 0,3-3,28-41,31-56,-38 59,268-470,90-150,-339 594,59-69,-75 104,2 2,1 1,60-45,-81 68,-2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9T15:24:53.597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0 1746,'10'6,"-2"0,1 1,-1 0,0 0,0 1,12 15,3 4,-13-16,7 7,0 1,1-2,1-1,1 0,0-1,31 17,-49-32,-1 1,1 0,0-1,-1 1,1-1,0 1,0-1,-1 0,1 0,0 1,0-1,-1-1,1 1,0 0,0 0,0-1,-1 1,1-1,0 1,-1-1,3-1,1-1,0-1,-1 0,1 0,-1 0,0 0,4-6,18-27,-1-1,38-81,-55 101,155-309,486-912,-621 1190,-10 16,33-45,-44 70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9T15:24:55.204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0 3600,'8'1,"-1"1,1 0,-1 1,0 0,0 0,0 0,0 1,0 0,-1 1,0-1,7 8,-3-5,77 56,76 60,-157-118,1 2,1-1,0 0,0 0,9 4,-16-9,1 0,0 0,0-1,0 1,0 0,-1-1,1 1,0-1,0 0,0 1,0-1,0 0,0 0,0-1,0 1,0 0,0 0,0-1,0 0,0 1,0-1,-1 0,1 0,0 0,0 0,2-2,9-11,0 0,-2 0,1-2,-2 1,0-1,12-28,1 1,90-176,52-109,61-117,100-201,523-1003,-663 1314,-140 259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9T15:24:59.098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1 1059,'2'21,"1"-1,1 1,1-1,1 0,1 0,1 0,13 23,-11-19,106 208,-106-213,1 0,25 31,-32-45,0 1,1-2,0 1,0 0,0-1,0 0,1 0,0 0,-1-1,1 0,1 0,-1-1,9 3,-12-4,-1-1,1 0,0 0,-1 0,1 0,-1 0,1-1,-1 1,1-1,-1 0,1 0,-1 0,1 0,-1 0,0 0,4-3,32-32,-30 28,49-57,50-74,43-81,-141 206,218-346,208-296,-348 549,-59 78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9T15:25:00.526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0 1819,'2'1,"1"-1,-1 1,0 0,0 0,0 1,0-1,0 0,0 1,0-1,-1 1,4 3,3 2,188 125,-112-79,-72-45,-8-5,-1-1,1 1,0-1,0 0,-1 0,2 0,5 1,-8-3,0 0,0 0,0 0,0 0,0 0,0 0,0-1,0 1,1-1,-2 0,1 0,0 1,0-1,0 0,0 0,0-1,-1 1,1 0,2-3,18-19,0 0,-2-1,-1-1,27-46,-20 31,852-1217,-823 1183,319-396,-372 468,0 0,0-1,0 1,-1 0,1 0,-1-1,1 1,1-5,-1-2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9T15:25:01.811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1 2273,'124'116,"323"331,-414-412,-19-18,1-2,0 0,31 23,-45-37,0 0,1 0,-1-1,0 1,0-1,0 1,0-1,1 1,-1-1,0 0,0 0,1 0,-1 1,0-1,0 0,1 0,-1-1,0 1,0 0,1 0,-1-1,2 0,0-1,0 0,0 0,0 0,-1 0,1 0,-1-1,1 0,2-3,21-30,36-68,-52 86,345-648,142-244,-239 493,25 15,-183 272,70-89,-141 186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9T15:25:04.729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1 1341,'0'2,"1"1,0-1,0 0,0 0,0 0,1 0,-1 0,0 0,1 0,-1-1,4 4,3 3,182 198,-130-145,163 152,-222-212,1 1,0 0,0 0,-1-1,1 1,0-1,0 0,0 1,1-1,2 1,-4-2,0 0,0 0,0 0,0-1,-1 1,1 0,0 0,0-1,0 1,0-1,-1 1,1-1,0 1,0-1,-1 1,1-1,0 1,-1-1,1 0,-1 1,1-1,-1 0,1 0,-1 0,1 1,-1-1,0 0,1 0,-1 0,0 0,0-1,10-25,9-42,-4 11,232-714,76 26,-244 601,-57 108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46C3C-2512-4C75-BFCE-47A976FB2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A9F500-F34D-4268-B85A-861580A84A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BA1B1-5503-4424-8287-D933EED77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3A86E-3181-4763-891C-4410EB0712D2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546CA-FD12-4DF8-BD7D-C8EDCAC83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D3BE1-13AB-4AD8-AFE1-CBA5AB9E2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2D79-6A07-45BD-9432-57CDA4E55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748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40003-BE47-4669-870F-DC040DA6C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D72F59-0D44-4615-B82C-613F25EC9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60484-544A-44EF-8B2D-FC976C88F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3A86E-3181-4763-891C-4410EB0712D2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1BA4D-69BD-42BE-B52A-9F849BCF9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D7DEF-7FBE-403B-B8D5-4DEDDE32E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2D79-6A07-45BD-9432-57CDA4E55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741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560A52-3E7E-47AB-8361-2F26F5351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2F03C6-8060-4838-998A-C5A04BC09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85D972-0068-4D12-AF6A-DA1CE9D28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3A86E-3181-4763-891C-4410EB0712D2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0D10D-057C-4750-8B5A-0FCA57BB4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8E689-CF6B-4C67-908F-24BBC18CC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2D79-6A07-45BD-9432-57CDA4E55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259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2D903-7160-46C2-9ED5-D31D2CFD3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4DA4D-6793-4274-A3AA-97372E53B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3E423-BC69-4CC2-B8FA-3E244556C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3A86E-3181-4763-891C-4410EB0712D2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6A09D-4E9C-49E7-AB9D-359041809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D4CC4-1D28-497C-A849-0D2E70514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2D79-6A07-45BD-9432-57CDA4E55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612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5077E-BF0D-4635-B5D7-03A31BC22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C70CF-A05D-44B1-B620-413E88298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45118-1233-4DAE-B307-579B96730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3A86E-3181-4763-891C-4410EB0712D2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88A22-ABD8-45EC-A0D9-12AAAA829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031D6-0752-4159-86C7-FB1D89576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2D79-6A07-45BD-9432-57CDA4E55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110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83225-AF6D-43B1-BA8F-BF0836A2B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2EF03-E741-47A9-9F48-4B12D063B6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8E3D51-4E1C-45AA-AC7D-15157CF3C2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83DE2-EEF7-49DC-A844-1B1CF47C5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3A86E-3181-4763-891C-4410EB0712D2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3C707-50C1-43A5-928A-BFE82949D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0DC619-E000-410A-AE35-282E26DE9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2D79-6A07-45BD-9432-57CDA4E55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256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974C2-12C9-4FD5-AFFE-F775C184D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FDA3F8-F730-4881-9140-049459460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F70189-1676-4B47-85F5-B24756731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337F12-EF5D-4787-815C-5D000C92B6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9A22F0-AD2C-4C39-A92D-94E1B73CE6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23DBC4-6D05-4644-A30F-EBFAAD57D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3A86E-3181-4763-891C-4410EB0712D2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905D3F-44B5-46EE-BFD5-C10C91799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E9B98D-EACF-44E1-9FF2-7DCDAE616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2D79-6A07-45BD-9432-57CDA4E55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976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29EC1-4300-48E4-8E00-175C49954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E589F1-9D66-45E2-89B8-BDC0A39B3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3A86E-3181-4763-891C-4410EB0712D2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4B5C9C-FD52-4098-8CA5-C9087EC6E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A5F6A2-776C-4AF7-A665-5AB00F9F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2D79-6A07-45BD-9432-57CDA4E55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49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E69D2A-1FF5-4D9A-B770-23C8A8426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3A86E-3181-4763-891C-4410EB0712D2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D58694-EEF1-416E-ABFF-99AA95D1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764D0-BC45-4FB6-957C-3E5C8E21C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2D79-6A07-45BD-9432-57CDA4E55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646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51BC5-0EFE-4438-96EF-E3F6B4FB3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F73E1-1230-4E29-A200-FA401D021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736714-2323-4605-88BC-3DCAC917D2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D198D2-122A-4AA7-8FB4-29A3C1720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3A86E-3181-4763-891C-4410EB0712D2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001A69-5359-4CE6-94D8-7451B7BAC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06356-8395-4E22-BDFA-A457C4018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2D79-6A07-45BD-9432-57CDA4E55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558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CC8A5-22B4-42BA-A9DC-DAF28D6CA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D0AF86-5384-49CE-A0E1-02570102D2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B5B10F-F7DE-4316-B250-A4710CC613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862521-9A33-49D1-9A92-5867B3B99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3A86E-3181-4763-891C-4410EB0712D2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5F103-E9DA-4DED-8F6E-BE6351106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F7CAA8-E0E2-4C9B-9B4B-67E09F7B9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2D79-6A07-45BD-9432-57CDA4E55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258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8912C2-1B9C-464A-B282-C825B6C7C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B2BF5F-C4E7-40B9-AB8B-40124CE5D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D85C1-5338-4FEF-A650-EEF37931B2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3A86E-3181-4763-891C-4410EB0712D2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2EEFA-CEB0-41F2-95B1-34E7935D4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888AA-D47E-4568-9908-4A3DAC156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72D79-6A07-45BD-9432-57CDA4E55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34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6.m4a"/><Relationship Id="rId7" Type="http://schemas.openxmlformats.org/officeDocument/2006/relationships/customXml" Target="../ink/ink2.xml"/><Relationship Id="rId2" Type="http://schemas.microsoft.com/office/2007/relationships/media" Target="../media/media26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customXml" Target="../ink/ink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7.m4a"/><Relationship Id="rId7" Type="http://schemas.openxmlformats.org/officeDocument/2006/relationships/customXml" Target="../ink/ink4.xml"/><Relationship Id="rId2" Type="http://schemas.microsoft.com/office/2007/relationships/media" Target="../media/media27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11" Type="http://schemas.openxmlformats.org/officeDocument/2006/relationships/image" Target="../media/image1.png"/><Relationship Id="rId5" Type="http://schemas.openxmlformats.org/officeDocument/2006/relationships/customXml" Target="../ink/ink3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.xml"/><Relationship Id="rId9" Type="http://schemas.openxmlformats.org/officeDocument/2006/relationships/customXml" Target="../ink/ink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28.m4a"/><Relationship Id="rId7" Type="http://schemas.openxmlformats.org/officeDocument/2006/relationships/customXml" Target="../ink/ink7.xml"/><Relationship Id="rId2" Type="http://schemas.microsoft.com/office/2007/relationships/media" Target="../media/media28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11" Type="http://schemas.openxmlformats.org/officeDocument/2006/relationships/image" Target="../media/image1.png"/><Relationship Id="rId5" Type="http://schemas.openxmlformats.org/officeDocument/2006/relationships/customXml" Target="../ink/ink6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.xml"/><Relationship Id="rId9" Type="http://schemas.openxmlformats.org/officeDocument/2006/relationships/customXml" Target="../ink/ink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customXml" Target="../ink/ink13.xml"/><Relationship Id="rId3" Type="http://schemas.openxmlformats.org/officeDocument/2006/relationships/audio" Target="../media/media29.m4a"/><Relationship Id="rId7" Type="http://schemas.openxmlformats.org/officeDocument/2006/relationships/customXml" Target="../ink/ink10.xml"/><Relationship Id="rId12" Type="http://schemas.openxmlformats.org/officeDocument/2006/relationships/image" Target="../media/image15.png"/><Relationship Id="rId2" Type="http://schemas.microsoft.com/office/2007/relationships/media" Target="../media/media29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11" Type="http://schemas.openxmlformats.org/officeDocument/2006/relationships/customXml" Target="../ink/ink12.xml"/><Relationship Id="rId5" Type="http://schemas.openxmlformats.org/officeDocument/2006/relationships/customXml" Target="../ink/ink9.xml"/><Relationship Id="rId15" Type="http://schemas.openxmlformats.org/officeDocument/2006/relationships/image" Target="../media/image1.pn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1.xml"/><Relationship Id="rId9" Type="http://schemas.openxmlformats.org/officeDocument/2006/relationships/customXml" Target="../ink/ink11.xml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ADFF67-6287-4699-84EE-520C782EFD9A}"/>
              </a:ext>
            </a:extLst>
          </p:cNvPr>
          <p:cNvSpPr/>
          <p:nvPr/>
        </p:nvSpPr>
        <p:spPr>
          <a:xfrm>
            <a:off x="0" y="5797118"/>
            <a:ext cx="12192000" cy="1060882"/>
          </a:xfrm>
          <a:prstGeom prst="rect">
            <a:avLst/>
          </a:prstGeom>
          <a:solidFill>
            <a:srgbClr val="E22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F3647C-CA23-4D2E-8739-2BA98C1E90D2}"/>
              </a:ext>
            </a:extLst>
          </p:cNvPr>
          <p:cNvSpPr/>
          <p:nvPr/>
        </p:nvSpPr>
        <p:spPr>
          <a:xfrm>
            <a:off x="98371" y="5797118"/>
            <a:ext cx="6224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   blow the snow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26DF0A8-BC68-416E-82C4-DF06C10B27A3}"/>
              </a:ext>
            </a:extLst>
          </p:cNvPr>
          <p:cNvGrpSpPr/>
          <p:nvPr/>
        </p:nvGrpSpPr>
        <p:grpSpPr>
          <a:xfrm>
            <a:off x="137808" y="1180730"/>
            <a:ext cx="2492990" cy="3915105"/>
            <a:chOff x="614858" y="1180730"/>
            <a:chExt cx="2492990" cy="3915105"/>
          </a:xfrm>
        </p:grpSpPr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4F5DC4E1-91D9-491A-82F5-EEF147973BD2}"/>
                </a:ext>
              </a:extLst>
            </p:cNvPr>
            <p:cNvSpPr/>
            <p:nvPr/>
          </p:nvSpPr>
          <p:spPr>
            <a:xfrm rot="10800000">
              <a:off x="923277" y="1180730"/>
              <a:ext cx="1562470" cy="2991775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84A2519-B236-4509-AA34-DAB290B05812}"/>
                </a:ext>
              </a:extLst>
            </p:cNvPr>
            <p:cNvSpPr/>
            <p:nvPr/>
          </p:nvSpPr>
          <p:spPr>
            <a:xfrm>
              <a:off x="614858" y="4172505"/>
              <a:ext cx="249299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my turn</a:t>
              </a:r>
              <a:endPara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A22EB3-B79F-4E90-B55E-7245A2F7D75E}"/>
              </a:ext>
            </a:extLst>
          </p:cNvPr>
          <p:cNvGrpSpPr/>
          <p:nvPr/>
        </p:nvGrpSpPr>
        <p:grpSpPr>
          <a:xfrm>
            <a:off x="9056630" y="1333130"/>
            <a:ext cx="2916183" cy="3915105"/>
            <a:chOff x="403262" y="1180730"/>
            <a:chExt cx="2916183" cy="3915105"/>
          </a:xfrm>
          <a:solidFill>
            <a:srgbClr val="00B050"/>
          </a:solidFill>
        </p:grpSpPr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2BE86BAF-6CDD-4D22-95CB-E1B553DFE4D4}"/>
                </a:ext>
              </a:extLst>
            </p:cNvPr>
            <p:cNvSpPr/>
            <p:nvPr/>
          </p:nvSpPr>
          <p:spPr>
            <a:xfrm>
              <a:off x="923277" y="1180730"/>
              <a:ext cx="1562470" cy="2991775"/>
            </a:xfrm>
            <a:prstGeom prst="downArrow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8E82D5A-3C01-4796-B4A7-D0065164C7D2}"/>
                </a:ext>
              </a:extLst>
            </p:cNvPr>
            <p:cNvSpPr/>
            <p:nvPr/>
          </p:nvSpPr>
          <p:spPr>
            <a:xfrm>
              <a:off x="403262" y="4172505"/>
              <a:ext cx="291618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your turn</a:t>
              </a:r>
              <a:endParaRPr lang="en-US" sz="54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0069214-F1AE-4E4B-BA15-4CC7AB1E7EBB}"/>
              </a:ext>
            </a:extLst>
          </p:cNvPr>
          <p:cNvGrpSpPr/>
          <p:nvPr/>
        </p:nvGrpSpPr>
        <p:grpSpPr>
          <a:xfrm>
            <a:off x="6394326" y="1333130"/>
            <a:ext cx="2492990" cy="3915105"/>
            <a:chOff x="614858" y="1180730"/>
            <a:chExt cx="2492990" cy="3915105"/>
          </a:xfrm>
        </p:grpSpPr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85C387B0-E5B7-48AE-A221-47865847EDD6}"/>
                </a:ext>
              </a:extLst>
            </p:cNvPr>
            <p:cNvSpPr/>
            <p:nvPr/>
          </p:nvSpPr>
          <p:spPr>
            <a:xfrm rot="10800000">
              <a:off x="923277" y="1180730"/>
              <a:ext cx="1562470" cy="2991775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F609498-2E1F-4E69-B9EF-CF3934E9E053}"/>
                </a:ext>
              </a:extLst>
            </p:cNvPr>
            <p:cNvSpPr/>
            <p:nvPr/>
          </p:nvSpPr>
          <p:spPr>
            <a:xfrm>
              <a:off x="614858" y="4172505"/>
              <a:ext cx="249299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my turn</a:t>
              </a:r>
              <a:endPara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0FCC59D-5E04-49C6-B17F-8847878111D2}"/>
              </a:ext>
            </a:extLst>
          </p:cNvPr>
          <p:cNvGrpSpPr/>
          <p:nvPr/>
        </p:nvGrpSpPr>
        <p:grpSpPr>
          <a:xfrm>
            <a:off x="3235285" y="1333130"/>
            <a:ext cx="2916183" cy="3915105"/>
            <a:chOff x="403262" y="1180730"/>
            <a:chExt cx="2916183" cy="3915105"/>
          </a:xfrm>
          <a:solidFill>
            <a:srgbClr val="00B050"/>
          </a:solidFill>
        </p:grpSpPr>
        <p:sp>
          <p:nvSpPr>
            <p:cNvPr id="20" name="Arrow: Down 19">
              <a:extLst>
                <a:ext uri="{FF2B5EF4-FFF2-40B4-BE49-F238E27FC236}">
                  <a16:creationId xmlns:a16="http://schemas.microsoft.com/office/drawing/2014/main" id="{2D6EAC84-AE4C-4F82-AB7D-F2A243CCAD9A}"/>
                </a:ext>
              </a:extLst>
            </p:cNvPr>
            <p:cNvSpPr/>
            <p:nvPr/>
          </p:nvSpPr>
          <p:spPr>
            <a:xfrm>
              <a:off x="923277" y="1180730"/>
              <a:ext cx="1562470" cy="2991775"/>
            </a:xfrm>
            <a:prstGeom prst="downArrow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30563BA-7919-4B08-9270-D73E5A11D4EA}"/>
                </a:ext>
              </a:extLst>
            </p:cNvPr>
            <p:cNvSpPr/>
            <p:nvPr/>
          </p:nvSpPr>
          <p:spPr>
            <a:xfrm>
              <a:off x="403262" y="4172505"/>
              <a:ext cx="291618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your turn</a:t>
              </a:r>
              <a:endParaRPr lang="en-US" sz="54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C2B3A509-08AD-4C55-BBC8-765C880708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0222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56"/>
    </mc:Choice>
    <mc:Fallback>
      <p:transition spd="slow" advTm="20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ADFF67-6287-4699-84EE-520C782EFD9A}"/>
              </a:ext>
            </a:extLst>
          </p:cNvPr>
          <p:cNvSpPr/>
          <p:nvPr/>
        </p:nvSpPr>
        <p:spPr>
          <a:xfrm>
            <a:off x="0" y="5797118"/>
            <a:ext cx="12192000" cy="1060882"/>
          </a:xfrm>
          <a:prstGeom prst="rect">
            <a:avLst/>
          </a:prstGeom>
          <a:solidFill>
            <a:srgbClr val="E22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F3647C-CA23-4D2E-8739-2BA98C1E90D2}"/>
              </a:ext>
            </a:extLst>
          </p:cNvPr>
          <p:cNvSpPr/>
          <p:nvPr/>
        </p:nvSpPr>
        <p:spPr>
          <a:xfrm>
            <a:off x="98371" y="5797118"/>
            <a:ext cx="6224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Review the sounds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DA8481-5D58-4D45-B9D7-6A67F89BCBA1}"/>
              </a:ext>
            </a:extLst>
          </p:cNvPr>
          <p:cNvSpPr/>
          <p:nvPr/>
        </p:nvSpPr>
        <p:spPr>
          <a:xfrm>
            <a:off x="4656343" y="934038"/>
            <a:ext cx="2879314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endParaRPr lang="en-US" sz="199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A55CFA-46A1-4A51-87B4-940E9C2E8336}"/>
              </a:ext>
            </a:extLst>
          </p:cNvPr>
          <p:cNvSpPr/>
          <p:nvPr/>
        </p:nvSpPr>
        <p:spPr>
          <a:xfrm>
            <a:off x="4311450" y="137552"/>
            <a:ext cx="3569098" cy="539753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3319DD1-0E3D-4023-860E-E9E53204FD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43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8"/>
    </mc:Choice>
    <mc:Fallback>
      <p:transition spd="slow" advTm="1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ADFF67-6287-4699-84EE-520C782EFD9A}"/>
              </a:ext>
            </a:extLst>
          </p:cNvPr>
          <p:cNvSpPr/>
          <p:nvPr/>
        </p:nvSpPr>
        <p:spPr>
          <a:xfrm>
            <a:off x="0" y="5797118"/>
            <a:ext cx="12192000" cy="1060882"/>
          </a:xfrm>
          <a:prstGeom prst="rect">
            <a:avLst/>
          </a:prstGeom>
          <a:solidFill>
            <a:srgbClr val="E22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F3647C-CA23-4D2E-8739-2BA98C1E90D2}"/>
              </a:ext>
            </a:extLst>
          </p:cNvPr>
          <p:cNvSpPr/>
          <p:nvPr/>
        </p:nvSpPr>
        <p:spPr>
          <a:xfrm>
            <a:off x="98371" y="5797118"/>
            <a:ext cx="6224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Review the sounds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Read Write Inc. Phonics: Speed Sounds Cards (Sets 2 and 3) - Scholastic Shop">
            <a:extLst>
              <a:ext uri="{FF2B5EF4-FFF2-40B4-BE49-F238E27FC236}">
                <a16:creationId xmlns:a16="http://schemas.microsoft.com/office/drawing/2014/main" id="{806C5935-D0CA-4E48-BD28-C00B2C4FCC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t="6061" r="53030" b="31818"/>
          <a:stretch/>
        </p:blipFill>
        <p:spPr bwMode="auto">
          <a:xfrm>
            <a:off x="4311451" y="137552"/>
            <a:ext cx="3569098" cy="539753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5D3EB49-4EDF-4DB8-B357-5802EEF84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48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0"/>
    </mc:Choice>
    <mc:Fallback>
      <p:transition spd="slow" advTm="6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ADFF67-6287-4699-84EE-520C782EFD9A}"/>
              </a:ext>
            </a:extLst>
          </p:cNvPr>
          <p:cNvSpPr/>
          <p:nvPr/>
        </p:nvSpPr>
        <p:spPr>
          <a:xfrm>
            <a:off x="0" y="5797118"/>
            <a:ext cx="12192000" cy="1060882"/>
          </a:xfrm>
          <a:prstGeom prst="rect">
            <a:avLst/>
          </a:prstGeom>
          <a:solidFill>
            <a:srgbClr val="E22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F3647C-CA23-4D2E-8739-2BA98C1E90D2}"/>
              </a:ext>
            </a:extLst>
          </p:cNvPr>
          <p:cNvSpPr/>
          <p:nvPr/>
        </p:nvSpPr>
        <p:spPr>
          <a:xfrm>
            <a:off x="195379" y="5912060"/>
            <a:ext cx="116165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Special friends. Fred Talk. Read the word.</a:t>
            </a:r>
            <a:endParaRPr lang="en-US" sz="4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FBCF20-3569-4FE6-A2B5-0B1ADCA43668}"/>
              </a:ext>
            </a:extLst>
          </p:cNvPr>
          <p:cNvSpPr txBox="1"/>
          <p:nvPr/>
        </p:nvSpPr>
        <p:spPr>
          <a:xfrm>
            <a:off x="2894233" y="753628"/>
            <a:ext cx="6218806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</a:t>
            </a:r>
            <a:r>
              <a:rPr lang="en-US" sz="166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ow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3567E05-1084-4490-AA6F-688E131E9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34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33"/>
    </mc:Choice>
    <mc:Fallback>
      <p:transition spd="slow" advTm="21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ADFF67-6287-4699-84EE-520C782EFD9A}"/>
              </a:ext>
            </a:extLst>
          </p:cNvPr>
          <p:cNvSpPr/>
          <p:nvPr/>
        </p:nvSpPr>
        <p:spPr>
          <a:xfrm>
            <a:off x="0" y="5797118"/>
            <a:ext cx="12192000" cy="1060882"/>
          </a:xfrm>
          <a:prstGeom prst="rect">
            <a:avLst/>
          </a:prstGeom>
          <a:solidFill>
            <a:srgbClr val="E22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FBCF20-3569-4FE6-A2B5-0B1ADCA43668}"/>
              </a:ext>
            </a:extLst>
          </p:cNvPr>
          <p:cNvSpPr txBox="1"/>
          <p:nvPr/>
        </p:nvSpPr>
        <p:spPr>
          <a:xfrm>
            <a:off x="2894233" y="753628"/>
            <a:ext cx="6218806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bl</a:t>
            </a:r>
            <a:r>
              <a:rPr lang="en-US" sz="166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978284-D2B4-43EC-85FC-FBD9EFEF8E77}"/>
              </a:ext>
            </a:extLst>
          </p:cNvPr>
          <p:cNvSpPr/>
          <p:nvPr/>
        </p:nvSpPr>
        <p:spPr>
          <a:xfrm>
            <a:off x="195379" y="5912060"/>
            <a:ext cx="116165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Special friends. Fred Talk. Read the word.</a:t>
            </a:r>
            <a:endParaRPr lang="en-US" sz="4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CCC2400-B61C-4C57-BFE2-795ECAA6D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1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82"/>
    </mc:Choice>
    <mc:Fallback>
      <p:transition spd="slow" advTm="10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ADFF67-6287-4699-84EE-520C782EFD9A}"/>
              </a:ext>
            </a:extLst>
          </p:cNvPr>
          <p:cNvSpPr/>
          <p:nvPr/>
        </p:nvSpPr>
        <p:spPr>
          <a:xfrm>
            <a:off x="0" y="5797118"/>
            <a:ext cx="12192000" cy="1060882"/>
          </a:xfrm>
          <a:prstGeom prst="rect">
            <a:avLst/>
          </a:prstGeom>
          <a:solidFill>
            <a:srgbClr val="E22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FBCF20-3569-4FE6-A2B5-0B1ADCA43668}"/>
              </a:ext>
            </a:extLst>
          </p:cNvPr>
          <p:cNvSpPr txBox="1"/>
          <p:nvPr/>
        </p:nvSpPr>
        <p:spPr>
          <a:xfrm>
            <a:off x="1908810" y="1277410"/>
            <a:ext cx="8176221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r>
              <a:rPr lang="en-US" sz="166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ow</a:t>
            </a:r>
            <a:r>
              <a:rPr lang="en-US" sz="1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6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B0C213-70AA-44A9-8F5E-93742251488D}"/>
              </a:ext>
            </a:extLst>
          </p:cNvPr>
          <p:cNvSpPr/>
          <p:nvPr/>
        </p:nvSpPr>
        <p:spPr>
          <a:xfrm>
            <a:off x="188663" y="5912060"/>
            <a:ext cx="116165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Special friends. Fred Talk. Read the word.</a:t>
            </a:r>
            <a:endParaRPr lang="en-US" sz="4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6F8CA7-4666-4857-9B07-37B52BEC4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24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78"/>
    </mc:Choice>
    <mc:Fallback>
      <p:transition spd="slow" advTm="16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ADFF67-6287-4699-84EE-520C782EFD9A}"/>
              </a:ext>
            </a:extLst>
          </p:cNvPr>
          <p:cNvSpPr/>
          <p:nvPr/>
        </p:nvSpPr>
        <p:spPr>
          <a:xfrm>
            <a:off x="0" y="5797118"/>
            <a:ext cx="12192000" cy="1060882"/>
          </a:xfrm>
          <a:prstGeom prst="rect">
            <a:avLst/>
          </a:prstGeom>
          <a:solidFill>
            <a:srgbClr val="E22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FBCF20-3569-4FE6-A2B5-0B1ADCA43668}"/>
              </a:ext>
            </a:extLst>
          </p:cNvPr>
          <p:cNvSpPr txBox="1"/>
          <p:nvPr/>
        </p:nvSpPr>
        <p:spPr>
          <a:xfrm>
            <a:off x="1899933" y="1401698"/>
            <a:ext cx="8176221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show</a:t>
            </a:r>
            <a:endParaRPr lang="en-US" sz="166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D85B5A-EA64-4618-B6AD-7C06C939BDE7}"/>
              </a:ext>
            </a:extLst>
          </p:cNvPr>
          <p:cNvSpPr/>
          <p:nvPr/>
        </p:nvSpPr>
        <p:spPr>
          <a:xfrm>
            <a:off x="195379" y="5912060"/>
            <a:ext cx="116165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Special friends. Fred Talk. Read the word.</a:t>
            </a:r>
            <a:endParaRPr lang="en-US" sz="4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E8A07C5-8C62-4DBB-9EA2-4C84259A92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2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36"/>
    </mc:Choice>
    <mc:Fallback>
      <p:transition spd="slow" advTm="12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ADFF67-6287-4699-84EE-520C782EFD9A}"/>
              </a:ext>
            </a:extLst>
          </p:cNvPr>
          <p:cNvSpPr/>
          <p:nvPr/>
        </p:nvSpPr>
        <p:spPr>
          <a:xfrm>
            <a:off x="0" y="5797118"/>
            <a:ext cx="12192000" cy="1060882"/>
          </a:xfrm>
          <a:prstGeom prst="rect">
            <a:avLst/>
          </a:prstGeom>
          <a:solidFill>
            <a:srgbClr val="E22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FBCF20-3569-4FE6-A2B5-0B1ADCA43668}"/>
              </a:ext>
            </a:extLst>
          </p:cNvPr>
          <p:cNvSpPr txBox="1"/>
          <p:nvPr/>
        </p:nvSpPr>
        <p:spPr>
          <a:xfrm>
            <a:off x="2007889" y="1179756"/>
            <a:ext cx="8176221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grow</a:t>
            </a:r>
            <a:endParaRPr lang="en-US" sz="166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71AAB2-CE6B-4BF4-97FC-42FBDA1726E8}"/>
              </a:ext>
            </a:extLst>
          </p:cNvPr>
          <p:cNvSpPr/>
          <p:nvPr/>
        </p:nvSpPr>
        <p:spPr>
          <a:xfrm>
            <a:off x="195379" y="5912060"/>
            <a:ext cx="116165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Special friends. Fred Talk. Read the word.</a:t>
            </a:r>
            <a:endParaRPr lang="en-US" sz="4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0A53AA-0845-43D3-B676-C3109BAE2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48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60"/>
    </mc:Choice>
    <mc:Fallback>
      <p:transition spd="slow" advTm="9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ADFF67-6287-4699-84EE-520C782EFD9A}"/>
              </a:ext>
            </a:extLst>
          </p:cNvPr>
          <p:cNvSpPr/>
          <p:nvPr/>
        </p:nvSpPr>
        <p:spPr>
          <a:xfrm>
            <a:off x="0" y="5797118"/>
            <a:ext cx="12192000" cy="1060882"/>
          </a:xfrm>
          <a:prstGeom prst="rect">
            <a:avLst/>
          </a:prstGeom>
          <a:solidFill>
            <a:srgbClr val="E22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FBCF20-3569-4FE6-A2B5-0B1ADCA43668}"/>
              </a:ext>
            </a:extLst>
          </p:cNvPr>
          <p:cNvSpPr txBox="1"/>
          <p:nvPr/>
        </p:nvSpPr>
        <p:spPr>
          <a:xfrm>
            <a:off x="1811156" y="1749788"/>
            <a:ext cx="8176221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throw</a:t>
            </a:r>
            <a:endParaRPr lang="en-US" sz="166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30F57A-1D40-4F11-862C-E35542145CE0}"/>
              </a:ext>
            </a:extLst>
          </p:cNvPr>
          <p:cNvSpPr/>
          <p:nvPr/>
        </p:nvSpPr>
        <p:spPr>
          <a:xfrm>
            <a:off x="195379" y="5912060"/>
            <a:ext cx="116165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Special friends. Fred Talk. Read the word.</a:t>
            </a:r>
            <a:endParaRPr lang="en-US" sz="4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D307AC1-29C3-4EED-BB4D-FA7F07E889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7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36"/>
    </mc:Choice>
    <mc:Fallback>
      <p:transition spd="slow" advTm="13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ADFF67-6287-4699-84EE-520C782EFD9A}"/>
              </a:ext>
            </a:extLst>
          </p:cNvPr>
          <p:cNvSpPr/>
          <p:nvPr/>
        </p:nvSpPr>
        <p:spPr>
          <a:xfrm>
            <a:off x="0" y="5797118"/>
            <a:ext cx="12192000" cy="1060882"/>
          </a:xfrm>
          <a:prstGeom prst="rect">
            <a:avLst/>
          </a:prstGeom>
          <a:solidFill>
            <a:srgbClr val="E22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FBCF20-3569-4FE6-A2B5-0B1ADCA43668}"/>
              </a:ext>
            </a:extLst>
          </p:cNvPr>
          <p:cNvSpPr txBox="1"/>
          <p:nvPr/>
        </p:nvSpPr>
        <p:spPr>
          <a:xfrm>
            <a:off x="1811156" y="1749788"/>
            <a:ext cx="8176221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  <a:endParaRPr lang="en-US" sz="166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985C5E-5D78-4889-9717-2C1A447C4345}"/>
              </a:ext>
            </a:extLst>
          </p:cNvPr>
          <p:cNvSpPr/>
          <p:nvPr/>
        </p:nvSpPr>
        <p:spPr>
          <a:xfrm>
            <a:off x="195379" y="5912060"/>
            <a:ext cx="116165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Special friends. Fred Talk. Read the word.</a:t>
            </a:r>
            <a:endParaRPr lang="en-US" sz="4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F7C03C-AC5D-47E9-99E9-686F46D63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1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94"/>
    </mc:Choice>
    <mc:Fallback>
      <p:transition spd="slow" advTm="17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ADFF67-6287-4699-84EE-520C782EFD9A}"/>
              </a:ext>
            </a:extLst>
          </p:cNvPr>
          <p:cNvSpPr/>
          <p:nvPr/>
        </p:nvSpPr>
        <p:spPr>
          <a:xfrm>
            <a:off x="0" y="5797118"/>
            <a:ext cx="12192000" cy="1060882"/>
          </a:xfrm>
          <a:prstGeom prst="rect">
            <a:avLst/>
          </a:prstGeom>
          <a:solidFill>
            <a:srgbClr val="E22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FBCF20-3569-4FE6-A2B5-0B1ADCA43668}"/>
              </a:ext>
            </a:extLst>
          </p:cNvPr>
          <p:cNvSpPr txBox="1"/>
          <p:nvPr/>
        </p:nvSpPr>
        <p:spPr>
          <a:xfrm>
            <a:off x="1811156" y="1749788"/>
            <a:ext cx="8176221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queen</a:t>
            </a:r>
            <a:endParaRPr lang="en-US" sz="166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55F99E-DD57-4E6A-B1DD-CCA687768D04}"/>
              </a:ext>
            </a:extLst>
          </p:cNvPr>
          <p:cNvSpPr/>
          <p:nvPr/>
        </p:nvSpPr>
        <p:spPr>
          <a:xfrm>
            <a:off x="195379" y="5912060"/>
            <a:ext cx="116165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Special friends. Fred Talk. Read the word.</a:t>
            </a:r>
            <a:endParaRPr lang="en-US" sz="4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330029-14FD-4DFA-91E8-87FF2C71F0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87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23"/>
    </mc:Choice>
    <mc:Fallback>
      <p:transition spd="slow" advTm="10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lbrook Primary School | Send us your work to:  ContactYear1@holbrook.coventry.sch.uk | Page 9">
            <a:extLst>
              <a:ext uri="{FF2B5EF4-FFF2-40B4-BE49-F238E27FC236}">
                <a16:creationId xmlns:a16="http://schemas.microsoft.com/office/drawing/2014/main" id="{15062B8D-0A88-4291-BFC6-DA429F177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26"/>
          <a:stretch/>
        </p:blipFill>
        <p:spPr bwMode="auto">
          <a:xfrm>
            <a:off x="4126025" y="137552"/>
            <a:ext cx="3939949" cy="5522014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ADFF67-6287-4699-84EE-520C782EFD9A}"/>
              </a:ext>
            </a:extLst>
          </p:cNvPr>
          <p:cNvSpPr/>
          <p:nvPr/>
        </p:nvSpPr>
        <p:spPr>
          <a:xfrm>
            <a:off x="0" y="5797118"/>
            <a:ext cx="12192000" cy="1060882"/>
          </a:xfrm>
          <a:prstGeom prst="rect">
            <a:avLst/>
          </a:prstGeom>
          <a:solidFill>
            <a:srgbClr val="E22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F3647C-CA23-4D2E-8739-2BA98C1E90D2}"/>
              </a:ext>
            </a:extLst>
          </p:cNvPr>
          <p:cNvSpPr/>
          <p:nvPr/>
        </p:nvSpPr>
        <p:spPr>
          <a:xfrm>
            <a:off x="98371" y="5797118"/>
            <a:ext cx="6224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   blow the snow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1642658-483D-4518-AA4E-985BDBE25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19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72"/>
    </mc:Choice>
    <mc:Fallback>
      <p:transition spd="slow" advTm="52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ADFF67-6287-4699-84EE-520C782EFD9A}"/>
              </a:ext>
            </a:extLst>
          </p:cNvPr>
          <p:cNvSpPr/>
          <p:nvPr/>
        </p:nvSpPr>
        <p:spPr>
          <a:xfrm>
            <a:off x="0" y="5797118"/>
            <a:ext cx="12192000" cy="1060882"/>
          </a:xfrm>
          <a:prstGeom prst="rect">
            <a:avLst/>
          </a:prstGeom>
          <a:solidFill>
            <a:srgbClr val="E22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FBCF20-3569-4FE6-A2B5-0B1ADCA43668}"/>
              </a:ext>
            </a:extLst>
          </p:cNvPr>
          <p:cNvSpPr txBox="1"/>
          <p:nvPr/>
        </p:nvSpPr>
        <p:spPr>
          <a:xfrm>
            <a:off x="1811156" y="1749788"/>
            <a:ext cx="8176221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spray</a:t>
            </a:r>
            <a:endParaRPr lang="en-US" sz="166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CF7F2C-AFB5-4FC3-963C-3E73E5ADAB1E}"/>
              </a:ext>
            </a:extLst>
          </p:cNvPr>
          <p:cNvSpPr/>
          <p:nvPr/>
        </p:nvSpPr>
        <p:spPr>
          <a:xfrm>
            <a:off x="195379" y="5912060"/>
            <a:ext cx="116165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Special friends. Fred Talk. Read the word.</a:t>
            </a:r>
            <a:endParaRPr lang="en-US" sz="4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1F47A9-01B1-4C9B-976D-60E903C85B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2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75"/>
    </mc:Choice>
    <mc:Fallback>
      <p:transition spd="slow" advTm="11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ADFF67-6287-4699-84EE-520C782EFD9A}"/>
              </a:ext>
            </a:extLst>
          </p:cNvPr>
          <p:cNvSpPr/>
          <p:nvPr/>
        </p:nvSpPr>
        <p:spPr>
          <a:xfrm>
            <a:off x="0" y="5797118"/>
            <a:ext cx="12192000" cy="1060882"/>
          </a:xfrm>
          <a:prstGeom prst="rect">
            <a:avLst/>
          </a:prstGeom>
          <a:solidFill>
            <a:srgbClr val="E22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FBCF20-3569-4FE6-A2B5-0B1ADCA43668}"/>
              </a:ext>
            </a:extLst>
          </p:cNvPr>
          <p:cNvSpPr txBox="1"/>
          <p:nvPr/>
        </p:nvSpPr>
        <p:spPr>
          <a:xfrm>
            <a:off x="1811156" y="1749788"/>
            <a:ext cx="8176221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chips</a:t>
            </a:r>
            <a:endParaRPr lang="en-US" sz="166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5DA183-7D73-4332-8C27-11FA343B865C}"/>
              </a:ext>
            </a:extLst>
          </p:cNvPr>
          <p:cNvSpPr/>
          <p:nvPr/>
        </p:nvSpPr>
        <p:spPr>
          <a:xfrm>
            <a:off x="195379" y="5912060"/>
            <a:ext cx="116165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Special friends. Fred Talk. Read the word.</a:t>
            </a:r>
            <a:endParaRPr lang="en-US" sz="4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F72684-AD5E-4E57-906C-98A7FD7CE0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59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93"/>
    </mc:Choice>
    <mc:Fallback>
      <p:transition spd="slow" advTm="10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ADFF67-6287-4699-84EE-520C782EFD9A}"/>
              </a:ext>
            </a:extLst>
          </p:cNvPr>
          <p:cNvSpPr/>
          <p:nvPr/>
        </p:nvSpPr>
        <p:spPr>
          <a:xfrm>
            <a:off x="0" y="5797118"/>
            <a:ext cx="12192000" cy="1060882"/>
          </a:xfrm>
          <a:prstGeom prst="rect">
            <a:avLst/>
          </a:prstGeom>
          <a:solidFill>
            <a:srgbClr val="E22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FBCF20-3569-4FE6-A2B5-0B1ADCA43668}"/>
              </a:ext>
            </a:extLst>
          </p:cNvPr>
          <p:cNvSpPr txBox="1"/>
          <p:nvPr/>
        </p:nvSpPr>
        <p:spPr>
          <a:xfrm>
            <a:off x="1811156" y="1749788"/>
            <a:ext cx="8176221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spoon</a:t>
            </a:r>
            <a:endParaRPr lang="en-US" sz="166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228AF3-DEB2-428A-BA41-8E6E72ED39D9}"/>
              </a:ext>
            </a:extLst>
          </p:cNvPr>
          <p:cNvSpPr/>
          <p:nvPr/>
        </p:nvSpPr>
        <p:spPr>
          <a:xfrm>
            <a:off x="195379" y="5912060"/>
            <a:ext cx="116165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Special friends. Fred Talk. Read the word.</a:t>
            </a:r>
            <a:endParaRPr lang="en-US" sz="4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D6B5CC6-3293-4988-B291-EDBB3A0330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12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19"/>
    </mc:Choice>
    <mc:Fallback>
      <p:transition spd="slow" advTm="12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ADFF67-6287-4699-84EE-520C782EFD9A}"/>
              </a:ext>
            </a:extLst>
          </p:cNvPr>
          <p:cNvSpPr/>
          <p:nvPr/>
        </p:nvSpPr>
        <p:spPr>
          <a:xfrm>
            <a:off x="0" y="5797118"/>
            <a:ext cx="12192000" cy="1060882"/>
          </a:xfrm>
          <a:prstGeom prst="rect">
            <a:avLst/>
          </a:prstGeom>
          <a:solidFill>
            <a:srgbClr val="E22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F3647C-CA23-4D2E-8739-2BA98C1E90D2}"/>
              </a:ext>
            </a:extLst>
          </p:cNvPr>
          <p:cNvSpPr/>
          <p:nvPr/>
        </p:nvSpPr>
        <p:spPr>
          <a:xfrm>
            <a:off x="122117" y="5797118"/>
            <a:ext cx="3762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Alien words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FBCF20-3569-4FE6-A2B5-0B1ADCA43668}"/>
              </a:ext>
            </a:extLst>
          </p:cNvPr>
          <p:cNvSpPr txBox="1"/>
          <p:nvPr/>
        </p:nvSpPr>
        <p:spPr>
          <a:xfrm>
            <a:off x="1811156" y="1749788"/>
            <a:ext cx="8176221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spow</a:t>
            </a:r>
            <a:endParaRPr lang="en-US" sz="166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17F91ED-9CF8-46FF-A873-5D5D3650B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61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69"/>
    </mc:Choice>
    <mc:Fallback>
      <p:transition spd="slow" advTm="14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ADFF67-6287-4699-84EE-520C782EFD9A}"/>
              </a:ext>
            </a:extLst>
          </p:cNvPr>
          <p:cNvSpPr/>
          <p:nvPr/>
        </p:nvSpPr>
        <p:spPr>
          <a:xfrm>
            <a:off x="0" y="5797118"/>
            <a:ext cx="12192000" cy="1060882"/>
          </a:xfrm>
          <a:prstGeom prst="rect">
            <a:avLst/>
          </a:prstGeom>
          <a:solidFill>
            <a:srgbClr val="E22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F3647C-CA23-4D2E-8739-2BA98C1E90D2}"/>
              </a:ext>
            </a:extLst>
          </p:cNvPr>
          <p:cNvSpPr/>
          <p:nvPr/>
        </p:nvSpPr>
        <p:spPr>
          <a:xfrm>
            <a:off x="148749" y="5865894"/>
            <a:ext cx="3762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Alien words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FBCF20-3569-4FE6-A2B5-0B1ADCA43668}"/>
              </a:ext>
            </a:extLst>
          </p:cNvPr>
          <p:cNvSpPr txBox="1"/>
          <p:nvPr/>
        </p:nvSpPr>
        <p:spPr>
          <a:xfrm>
            <a:off x="1811156" y="1749788"/>
            <a:ext cx="8176221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16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ow</a:t>
            </a:r>
            <a:endParaRPr lang="en-US" sz="166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933248-B6E4-4D93-95E8-A7F00D48CC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78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63"/>
    </mc:Choice>
    <mc:Fallback>
      <p:transition spd="slow" advTm="13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ADFF67-6287-4699-84EE-520C782EFD9A}"/>
              </a:ext>
            </a:extLst>
          </p:cNvPr>
          <p:cNvSpPr/>
          <p:nvPr/>
        </p:nvSpPr>
        <p:spPr>
          <a:xfrm>
            <a:off x="0" y="5797118"/>
            <a:ext cx="12192000" cy="1060882"/>
          </a:xfrm>
          <a:prstGeom prst="rect">
            <a:avLst/>
          </a:prstGeom>
          <a:solidFill>
            <a:srgbClr val="E22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F3647C-CA23-4D2E-8739-2BA98C1E90D2}"/>
              </a:ext>
            </a:extLst>
          </p:cNvPr>
          <p:cNvSpPr/>
          <p:nvPr/>
        </p:nvSpPr>
        <p:spPr>
          <a:xfrm>
            <a:off x="141344" y="5865894"/>
            <a:ext cx="39549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Alien words.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FBCF20-3569-4FE6-A2B5-0B1ADCA43668}"/>
              </a:ext>
            </a:extLst>
          </p:cNvPr>
          <p:cNvSpPr txBox="1"/>
          <p:nvPr/>
        </p:nvSpPr>
        <p:spPr>
          <a:xfrm>
            <a:off x="1811156" y="1749788"/>
            <a:ext cx="8176221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6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owf</a:t>
            </a:r>
            <a:endParaRPr lang="en-US" sz="166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2234B83-A5C0-4F3C-853F-7710858CE9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56"/>
    </mc:Choice>
    <mc:Fallback>
      <p:transition spd="slow" advTm="13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ADFF67-6287-4699-84EE-520C782EFD9A}"/>
              </a:ext>
            </a:extLst>
          </p:cNvPr>
          <p:cNvSpPr/>
          <p:nvPr/>
        </p:nvSpPr>
        <p:spPr>
          <a:xfrm>
            <a:off x="0" y="5797118"/>
            <a:ext cx="12192000" cy="1060882"/>
          </a:xfrm>
          <a:prstGeom prst="rect">
            <a:avLst/>
          </a:prstGeom>
          <a:solidFill>
            <a:srgbClr val="E22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F3647C-CA23-4D2E-8739-2BA98C1E90D2}"/>
              </a:ext>
            </a:extLst>
          </p:cNvPr>
          <p:cNvSpPr/>
          <p:nvPr/>
        </p:nvSpPr>
        <p:spPr>
          <a:xfrm>
            <a:off x="160620" y="5797118"/>
            <a:ext cx="2531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spelling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057EC6-F659-4174-B859-07A6328AFD82}"/>
              </a:ext>
            </a:extLst>
          </p:cNvPr>
          <p:cNvSpPr txBox="1"/>
          <p:nvPr/>
        </p:nvSpPr>
        <p:spPr>
          <a:xfrm>
            <a:off x="2219418" y="1749788"/>
            <a:ext cx="3281039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600" b="0" u="sng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endParaRPr lang="en-US" sz="166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3286A0-9974-48FA-A9D4-BCAA158A20E8}"/>
              </a:ext>
            </a:extLst>
          </p:cNvPr>
          <p:cNvSpPr txBox="1"/>
          <p:nvPr/>
        </p:nvSpPr>
        <p:spPr>
          <a:xfrm>
            <a:off x="4715634" y="1749788"/>
            <a:ext cx="3407433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6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ow</a:t>
            </a:r>
            <a:endParaRPr lang="en-US" sz="166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F4E44FA-BF34-4457-9AC6-87697E8460CD}"/>
                  </a:ext>
                </a:extLst>
              </p14:cNvPr>
              <p14:cNvContentPartPr/>
              <p14:nvPr/>
            </p14:nvContentPartPr>
            <p14:xfrm>
              <a:off x="3657513" y="831023"/>
              <a:ext cx="1188720" cy="12114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F4E44FA-BF34-4457-9AC6-87697E8460C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39513" y="813383"/>
                <a:ext cx="1224360" cy="124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0A91BB0-093D-4AAE-819E-D9E0CB5734D6}"/>
                  </a:ext>
                </a:extLst>
              </p14:cNvPr>
              <p14:cNvContentPartPr/>
              <p14:nvPr/>
            </p14:nvContentPartPr>
            <p14:xfrm>
              <a:off x="5947833" y="1653983"/>
              <a:ext cx="750960" cy="7538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0A91BB0-093D-4AAE-819E-D9E0CB5734D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30193" y="1635983"/>
                <a:ext cx="786600" cy="78948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50BEAE2-C142-4200-8FE1-06FC2C743D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2090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79"/>
    </mc:Choice>
    <mc:Fallback>
      <p:transition spd="slow" advTm="58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ADFF67-6287-4699-84EE-520C782EFD9A}"/>
              </a:ext>
            </a:extLst>
          </p:cNvPr>
          <p:cNvSpPr/>
          <p:nvPr/>
        </p:nvSpPr>
        <p:spPr>
          <a:xfrm>
            <a:off x="0" y="5797118"/>
            <a:ext cx="12192000" cy="1060882"/>
          </a:xfrm>
          <a:prstGeom prst="rect">
            <a:avLst/>
          </a:prstGeom>
          <a:solidFill>
            <a:srgbClr val="E22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F3647C-CA23-4D2E-8739-2BA98C1E90D2}"/>
              </a:ext>
            </a:extLst>
          </p:cNvPr>
          <p:cNvSpPr/>
          <p:nvPr/>
        </p:nvSpPr>
        <p:spPr>
          <a:xfrm>
            <a:off x="116231" y="5865894"/>
            <a:ext cx="2531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spelling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FBCF20-3569-4FE6-A2B5-0B1ADCA43668}"/>
              </a:ext>
            </a:extLst>
          </p:cNvPr>
          <p:cNvSpPr txBox="1"/>
          <p:nvPr/>
        </p:nvSpPr>
        <p:spPr>
          <a:xfrm>
            <a:off x="1811157" y="1749788"/>
            <a:ext cx="2103896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166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057EC6-F659-4174-B859-07A6328AFD82}"/>
              </a:ext>
            </a:extLst>
          </p:cNvPr>
          <p:cNvSpPr txBox="1"/>
          <p:nvPr/>
        </p:nvSpPr>
        <p:spPr>
          <a:xfrm>
            <a:off x="3210762" y="1749788"/>
            <a:ext cx="2103896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166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3286A0-9974-48FA-A9D4-BCAA158A20E8}"/>
              </a:ext>
            </a:extLst>
          </p:cNvPr>
          <p:cNvSpPr txBox="1"/>
          <p:nvPr/>
        </p:nvSpPr>
        <p:spPr>
          <a:xfrm>
            <a:off x="4715634" y="1749788"/>
            <a:ext cx="3407433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6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ow</a:t>
            </a:r>
            <a:endParaRPr lang="en-US" sz="166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CDF24E2-A664-4E6D-B5C0-A78D5573632A}"/>
                  </a:ext>
                </a:extLst>
              </p14:cNvPr>
              <p14:cNvContentPartPr/>
              <p14:nvPr/>
            </p14:nvContentPartPr>
            <p14:xfrm>
              <a:off x="2529633" y="1521863"/>
              <a:ext cx="541080" cy="652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CDF24E2-A664-4E6D-B5C0-A78D5573632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11633" y="1503863"/>
                <a:ext cx="576720" cy="68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E2E8248-1CC7-4F05-95DE-8BF6160A9DB7}"/>
                  </a:ext>
                </a:extLst>
              </p14:cNvPr>
              <p14:cNvContentPartPr/>
              <p14:nvPr/>
            </p14:nvContentPartPr>
            <p14:xfrm>
              <a:off x="4092393" y="1670543"/>
              <a:ext cx="496440" cy="714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E2E8248-1CC7-4F05-95DE-8BF6160A9DB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74393" y="1652903"/>
                <a:ext cx="532080" cy="75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79BF022-7FC1-48BF-BB7D-F771F4E0DF62}"/>
                  </a:ext>
                </a:extLst>
              </p14:cNvPr>
              <p14:cNvContentPartPr/>
              <p14:nvPr/>
            </p14:nvContentPartPr>
            <p14:xfrm>
              <a:off x="6036393" y="958823"/>
              <a:ext cx="893880" cy="1398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79BF022-7FC1-48BF-BB7D-F771F4E0DF6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18393" y="941183"/>
                <a:ext cx="929520" cy="14346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BE4D414-1DBB-4BDA-B16B-E9A1265D55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2976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23"/>
    </mc:Choice>
    <mc:Fallback>
      <p:transition spd="slow" advTm="61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6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ADFF67-6287-4699-84EE-520C782EFD9A}"/>
              </a:ext>
            </a:extLst>
          </p:cNvPr>
          <p:cNvSpPr/>
          <p:nvPr/>
        </p:nvSpPr>
        <p:spPr>
          <a:xfrm>
            <a:off x="0" y="5797118"/>
            <a:ext cx="12192000" cy="1060882"/>
          </a:xfrm>
          <a:prstGeom prst="rect">
            <a:avLst/>
          </a:prstGeom>
          <a:solidFill>
            <a:srgbClr val="E22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F3647C-CA23-4D2E-8739-2BA98C1E90D2}"/>
              </a:ext>
            </a:extLst>
          </p:cNvPr>
          <p:cNvSpPr/>
          <p:nvPr/>
        </p:nvSpPr>
        <p:spPr>
          <a:xfrm>
            <a:off x="71021" y="5865894"/>
            <a:ext cx="26033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spelling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FBCF20-3569-4FE6-A2B5-0B1ADCA43668}"/>
              </a:ext>
            </a:extLst>
          </p:cNvPr>
          <p:cNvSpPr txBox="1"/>
          <p:nvPr/>
        </p:nvSpPr>
        <p:spPr>
          <a:xfrm>
            <a:off x="2326061" y="1749788"/>
            <a:ext cx="2103896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057EC6-F659-4174-B859-07A6328AFD82}"/>
              </a:ext>
            </a:extLst>
          </p:cNvPr>
          <p:cNvSpPr txBox="1"/>
          <p:nvPr/>
        </p:nvSpPr>
        <p:spPr>
          <a:xfrm>
            <a:off x="3520848" y="1749788"/>
            <a:ext cx="2103896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3286A0-9974-48FA-A9D4-BCAA158A20E8}"/>
              </a:ext>
            </a:extLst>
          </p:cNvPr>
          <p:cNvSpPr txBox="1"/>
          <p:nvPr/>
        </p:nvSpPr>
        <p:spPr>
          <a:xfrm>
            <a:off x="4715634" y="1749788"/>
            <a:ext cx="3407433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6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ow</a:t>
            </a:r>
            <a:endParaRPr lang="en-US" sz="166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81818BB-69F4-4C13-A39E-704D8094D7DC}"/>
                  </a:ext>
                </a:extLst>
              </p14:cNvPr>
              <p14:cNvContentPartPr/>
              <p14:nvPr/>
            </p14:nvContentPartPr>
            <p14:xfrm>
              <a:off x="3035793" y="1678103"/>
              <a:ext cx="545760" cy="5929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81818BB-69F4-4C13-A39E-704D8094D7D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18153" y="1660103"/>
                <a:ext cx="581400" cy="62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79AE661-08A8-4665-B4C4-C55502E4134D}"/>
                  </a:ext>
                </a:extLst>
              </p14:cNvPr>
              <p14:cNvContentPartPr/>
              <p14:nvPr/>
            </p14:nvContentPartPr>
            <p14:xfrm>
              <a:off x="4447353" y="1280303"/>
              <a:ext cx="679320" cy="740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79AE661-08A8-4665-B4C4-C55502E4134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29353" y="1262303"/>
                <a:ext cx="714960" cy="77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D2C8665-CA7B-4DE6-8551-B7380B9D98D4}"/>
                  </a:ext>
                </a:extLst>
              </p14:cNvPr>
              <p14:cNvContentPartPr/>
              <p14:nvPr/>
            </p14:nvContentPartPr>
            <p14:xfrm>
              <a:off x="6001113" y="1391903"/>
              <a:ext cx="915480" cy="10666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D2C8665-CA7B-4DE6-8551-B7380B9D98D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83473" y="1374263"/>
                <a:ext cx="951120" cy="110232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6DFC59D-1242-409B-9720-59365CAF19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0515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620"/>
    </mc:Choice>
    <mc:Fallback>
      <p:transition spd="slow" advTm="56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6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ADFF67-6287-4699-84EE-520C782EFD9A}"/>
              </a:ext>
            </a:extLst>
          </p:cNvPr>
          <p:cNvSpPr/>
          <p:nvPr/>
        </p:nvSpPr>
        <p:spPr>
          <a:xfrm>
            <a:off x="0" y="5797118"/>
            <a:ext cx="12192000" cy="1060882"/>
          </a:xfrm>
          <a:prstGeom prst="rect">
            <a:avLst/>
          </a:prstGeom>
          <a:solidFill>
            <a:srgbClr val="E22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F3647C-CA23-4D2E-8739-2BA98C1E90D2}"/>
              </a:ext>
            </a:extLst>
          </p:cNvPr>
          <p:cNvSpPr/>
          <p:nvPr/>
        </p:nvSpPr>
        <p:spPr>
          <a:xfrm>
            <a:off x="80275" y="5797118"/>
            <a:ext cx="2531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spelling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FBCF20-3569-4FE6-A2B5-0B1ADCA43668}"/>
              </a:ext>
            </a:extLst>
          </p:cNvPr>
          <p:cNvSpPr txBox="1"/>
          <p:nvPr/>
        </p:nvSpPr>
        <p:spPr>
          <a:xfrm>
            <a:off x="2611738" y="1749788"/>
            <a:ext cx="2103896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1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057EC6-F659-4174-B859-07A6328AFD82}"/>
              </a:ext>
            </a:extLst>
          </p:cNvPr>
          <p:cNvSpPr txBox="1"/>
          <p:nvPr/>
        </p:nvSpPr>
        <p:spPr>
          <a:xfrm>
            <a:off x="3520848" y="1724042"/>
            <a:ext cx="2103896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3286A0-9974-48FA-A9D4-BCAA158A20E8}"/>
              </a:ext>
            </a:extLst>
          </p:cNvPr>
          <p:cNvSpPr txBox="1"/>
          <p:nvPr/>
        </p:nvSpPr>
        <p:spPr>
          <a:xfrm>
            <a:off x="4715634" y="1749788"/>
            <a:ext cx="3407433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6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ow</a:t>
            </a:r>
            <a:endParaRPr lang="en-US" sz="166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8AF10E-7441-484D-9F65-91C85AE30D36}"/>
              </a:ext>
            </a:extLst>
          </p:cNvPr>
          <p:cNvSpPr txBox="1"/>
          <p:nvPr/>
        </p:nvSpPr>
        <p:spPr>
          <a:xfrm>
            <a:off x="7305722" y="1749788"/>
            <a:ext cx="2103896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22222A-437F-4384-B321-484A826262F3}"/>
              </a:ext>
            </a:extLst>
          </p:cNvPr>
          <p:cNvSpPr txBox="1"/>
          <p:nvPr/>
        </p:nvSpPr>
        <p:spPr>
          <a:xfrm>
            <a:off x="8592272" y="1716938"/>
            <a:ext cx="2825207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6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endParaRPr lang="en-US" sz="166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2A13250-1125-45CB-B7F4-506CA0A7C571}"/>
                  </a:ext>
                </a:extLst>
              </p14:cNvPr>
              <p14:cNvContentPartPr/>
              <p14:nvPr/>
            </p14:nvContentPartPr>
            <p14:xfrm>
              <a:off x="3018153" y="1239263"/>
              <a:ext cx="452880" cy="674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2A13250-1125-45CB-B7F4-506CA0A7C57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00513" y="1221263"/>
                <a:ext cx="488520" cy="71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91448E4-6A87-4ECA-A815-EA361EE225AB}"/>
                  </a:ext>
                </a:extLst>
              </p14:cNvPr>
              <p14:cNvContentPartPr/>
              <p14:nvPr/>
            </p14:nvContentPartPr>
            <p14:xfrm>
              <a:off x="4412073" y="1434023"/>
              <a:ext cx="519840" cy="601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91448E4-6A87-4ECA-A815-EA361EE225A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94073" y="1416383"/>
                <a:ext cx="555480" cy="63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9823F2B-9319-42B3-8F57-D975518BED1F}"/>
                  </a:ext>
                </a:extLst>
              </p14:cNvPr>
              <p14:cNvContentPartPr/>
              <p14:nvPr/>
            </p14:nvContentPartPr>
            <p14:xfrm>
              <a:off x="6267513" y="1561823"/>
              <a:ext cx="601920" cy="5839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9823F2B-9319-42B3-8F57-D975518BED1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49513" y="1544183"/>
                <a:ext cx="637560" cy="61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6449F2B-412A-4669-828E-A0A3AF6E3C5A}"/>
                  </a:ext>
                </a:extLst>
              </p14:cNvPr>
              <p14:cNvContentPartPr/>
              <p14:nvPr/>
            </p14:nvContentPartPr>
            <p14:xfrm>
              <a:off x="8291433" y="1662623"/>
              <a:ext cx="301320" cy="3254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6449F2B-412A-4669-828E-A0A3AF6E3C5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273793" y="1644983"/>
                <a:ext cx="33696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B438CFB-FA6F-48A3-AC16-3B4240C2DB7C}"/>
                  </a:ext>
                </a:extLst>
              </p14:cNvPr>
              <p14:cNvContentPartPr/>
              <p14:nvPr/>
            </p14:nvContentPartPr>
            <p14:xfrm>
              <a:off x="9764913" y="1645343"/>
              <a:ext cx="503640" cy="5194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B438CFB-FA6F-48A3-AC16-3B4240C2DB7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747273" y="1627343"/>
                <a:ext cx="539280" cy="55512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3124C7C-E208-40BD-8434-6C767015FC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2037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879"/>
    </mc:Choice>
    <mc:Fallback>
      <p:transition spd="slow" advTm="82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6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ADFF67-6287-4699-84EE-520C782EFD9A}"/>
              </a:ext>
            </a:extLst>
          </p:cNvPr>
          <p:cNvSpPr/>
          <p:nvPr/>
        </p:nvSpPr>
        <p:spPr>
          <a:xfrm>
            <a:off x="0" y="5797118"/>
            <a:ext cx="12192000" cy="1060882"/>
          </a:xfrm>
          <a:prstGeom prst="rect">
            <a:avLst/>
          </a:prstGeom>
          <a:solidFill>
            <a:srgbClr val="E22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F3647C-CA23-4D2E-8739-2BA98C1E90D2}"/>
              </a:ext>
            </a:extLst>
          </p:cNvPr>
          <p:cNvSpPr/>
          <p:nvPr/>
        </p:nvSpPr>
        <p:spPr>
          <a:xfrm>
            <a:off x="98371" y="5797118"/>
            <a:ext cx="6224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   blow the snow </a:t>
            </a:r>
          </a:p>
        </p:txBody>
      </p:sp>
      <p:pic>
        <p:nvPicPr>
          <p:cNvPr id="6" name="Picture 4" descr="Read Write Inc. Phonics: Speed Sounds Cards (Sets 2 and 3) - Scholastic Shop">
            <a:extLst>
              <a:ext uri="{FF2B5EF4-FFF2-40B4-BE49-F238E27FC236}">
                <a16:creationId xmlns:a16="http://schemas.microsoft.com/office/drawing/2014/main" id="{806C5935-D0CA-4E48-BD28-C00B2C4FCC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t="6061" r="53030" b="31818"/>
          <a:stretch/>
        </p:blipFill>
        <p:spPr bwMode="auto">
          <a:xfrm>
            <a:off x="4311451" y="137552"/>
            <a:ext cx="3569098" cy="539753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1322421-D5F7-4B2C-8DAE-C55653156D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4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12"/>
    </mc:Choice>
    <mc:Fallback>
      <p:transition spd="slow" advTm="25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ADFF67-6287-4699-84EE-520C782EFD9A}"/>
              </a:ext>
            </a:extLst>
          </p:cNvPr>
          <p:cNvSpPr/>
          <p:nvPr/>
        </p:nvSpPr>
        <p:spPr>
          <a:xfrm>
            <a:off x="0" y="5797118"/>
            <a:ext cx="12192000" cy="1060882"/>
          </a:xfrm>
          <a:prstGeom prst="rect">
            <a:avLst/>
          </a:prstGeom>
          <a:solidFill>
            <a:srgbClr val="E22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F3647C-CA23-4D2E-8739-2BA98C1E90D2}"/>
              </a:ext>
            </a:extLst>
          </p:cNvPr>
          <p:cNvSpPr/>
          <p:nvPr/>
        </p:nvSpPr>
        <p:spPr>
          <a:xfrm>
            <a:off x="98374" y="5797118"/>
            <a:ext cx="6224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Review the sounds.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DA8481-5D58-4D45-B9D7-6A67F89BCBA1}"/>
              </a:ext>
            </a:extLst>
          </p:cNvPr>
          <p:cNvSpPr/>
          <p:nvPr/>
        </p:nvSpPr>
        <p:spPr>
          <a:xfrm>
            <a:off x="4656342" y="934038"/>
            <a:ext cx="2879314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A55CFA-46A1-4A51-87B4-940E9C2E8336}"/>
              </a:ext>
            </a:extLst>
          </p:cNvPr>
          <p:cNvSpPr/>
          <p:nvPr/>
        </p:nvSpPr>
        <p:spPr>
          <a:xfrm>
            <a:off x="4311450" y="137552"/>
            <a:ext cx="3569098" cy="539753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F1CC76F-5DD6-4CDE-A398-F9B738F34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03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2"/>
    </mc:Choice>
    <mc:Fallback>
      <p:transition spd="slow" advTm="1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ADFF67-6287-4699-84EE-520C782EFD9A}"/>
              </a:ext>
            </a:extLst>
          </p:cNvPr>
          <p:cNvSpPr/>
          <p:nvPr/>
        </p:nvSpPr>
        <p:spPr>
          <a:xfrm>
            <a:off x="0" y="5797118"/>
            <a:ext cx="12192000" cy="1060882"/>
          </a:xfrm>
          <a:prstGeom prst="rect">
            <a:avLst/>
          </a:prstGeom>
          <a:solidFill>
            <a:srgbClr val="E22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F3647C-CA23-4D2E-8739-2BA98C1E90D2}"/>
              </a:ext>
            </a:extLst>
          </p:cNvPr>
          <p:cNvSpPr/>
          <p:nvPr/>
        </p:nvSpPr>
        <p:spPr>
          <a:xfrm>
            <a:off x="98371" y="5797118"/>
            <a:ext cx="6224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Review the sounds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DA8481-5D58-4D45-B9D7-6A67F89BCBA1}"/>
              </a:ext>
            </a:extLst>
          </p:cNvPr>
          <p:cNvSpPr/>
          <p:nvPr/>
        </p:nvSpPr>
        <p:spPr>
          <a:xfrm>
            <a:off x="4585009" y="934038"/>
            <a:ext cx="3021981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endParaRPr lang="en-US" sz="199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A55CFA-46A1-4A51-87B4-940E9C2E8336}"/>
              </a:ext>
            </a:extLst>
          </p:cNvPr>
          <p:cNvSpPr/>
          <p:nvPr/>
        </p:nvSpPr>
        <p:spPr>
          <a:xfrm>
            <a:off x="4311450" y="137552"/>
            <a:ext cx="3569098" cy="539753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96E8D05-20AC-47C5-A081-EC1200D8CA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00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8"/>
    </mc:Choice>
    <mc:Fallback>
      <p:transition spd="slow" advTm="1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ADFF67-6287-4699-84EE-520C782EFD9A}"/>
              </a:ext>
            </a:extLst>
          </p:cNvPr>
          <p:cNvSpPr/>
          <p:nvPr/>
        </p:nvSpPr>
        <p:spPr>
          <a:xfrm>
            <a:off x="0" y="5797118"/>
            <a:ext cx="12192000" cy="1060882"/>
          </a:xfrm>
          <a:prstGeom prst="rect">
            <a:avLst/>
          </a:prstGeom>
          <a:solidFill>
            <a:srgbClr val="E22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F3647C-CA23-4D2E-8739-2BA98C1E90D2}"/>
              </a:ext>
            </a:extLst>
          </p:cNvPr>
          <p:cNvSpPr/>
          <p:nvPr/>
        </p:nvSpPr>
        <p:spPr>
          <a:xfrm>
            <a:off x="98371" y="5797118"/>
            <a:ext cx="6224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Review the sounds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DA8481-5D58-4D45-B9D7-6A67F89BCBA1}"/>
              </a:ext>
            </a:extLst>
          </p:cNvPr>
          <p:cNvSpPr/>
          <p:nvPr/>
        </p:nvSpPr>
        <p:spPr>
          <a:xfrm>
            <a:off x="4656342" y="934038"/>
            <a:ext cx="2879314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199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A55CFA-46A1-4A51-87B4-940E9C2E8336}"/>
              </a:ext>
            </a:extLst>
          </p:cNvPr>
          <p:cNvSpPr/>
          <p:nvPr/>
        </p:nvSpPr>
        <p:spPr>
          <a:xfrm>
            <a:off x="4311450" y="137552"/>
            <a:ext cx="3569098" cy="539753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9479129-3243-4CF4-8F30-4B9F44F731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50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0"/>
    </mc:Choice>
    <mc:Fallback>
      <p:transition spd="slow" advTm="1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ADFF67-6287-4699-84EE-520C782EFD9A}"/>
              </a:ext>
            </a:extLst>
          </p:cNvPr>
          <p:cNvSpPr/>
          <p:nvPr/>
        </p:nvSpPr>
        <p:spPr>
          <a:xfrm>
            <a:off x="0" y="5797118"/>
            <a:ext cx="12192000" cy="1060882"/>
          </a:xfrm>
          <a:prstGeom prst="rect">
            <a:avLst/>
          </a:prstGeom>
          <a:solidFill>
            <a:srgbClr val="E22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F3647C-CA23-4D2E-8739-2BA98C1E90D2}"/>
              </a:ext>
            </a:extLst>
          </p:cNvPr>
          <p:cNvSpPr/>
          <p:nvPr/>
        </p:nvSpPr>
        <p:spPr>
          <a:xfrm>
            <a:off x="98371" y="5797118"/>
            <a:ext cx="6224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Review the sounds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DA8481-5D58-4D45-B9D7-6A67F89BCBA1}"/>
              </a:ext>
            </a:extLst>
          </p:cNvPr>
          <p:cNvSpPr/>
          <p:nvPr/>
        </p:nvSpPr>
        <p:spPr>
          <a:xfrm>
            <a:off x="4585009" y="934038"/>
            <a:ext cx="3021981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A55CFA-46A1-4A51-87B4-940E9C2E8336}"/>
              </a:ext>
            </a:extLst>
          </p:cNvPr>
          <p:cNvSpPr/>
          <p:nvPr/>
        </p:nvSpPr>
        <p:spPr>
          <a:xfrm>
            <a:off x="4311450" y="137552"/>
            <a:ext cx="3569098" cy="539753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041E0DB-9020-4B0D-833B-4140D96A1D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16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1"/>
    </mc:Choice>
    <mc:Fallback>
      <p:transition spd="slow" advTm="1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ADFF67-6287-4699-84EE-520C782EFD9A}"/>
              </a:ext>
            </a:extLst>
          </p:cNvPr>
          <p:cNvSpPr/>
          <p:nvPr/>
        </p:nvSpPr>
        <p:spPr>
          <a:xfrm>
            <a:off x="0" y="5797118"/>
            <a:ext cx="12192000" cy="1060882"/>
          </a:xfrm>
          <a:prstGeom prst="rect">
            <a:avLst/>
          </a:prstGeom>
          <a:solidFill>
            <a:srgbClr val="E22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F3647C-CA23-4D2E-8739-2BA98C1E90D2}"/>
              </a:ext>
            </a:extLst>
          </p:cNvPr>
          <p:cNvSpPr/>
          <p:nvPr/>
        </p:nvSpPr>
        <p:spPr>
          <a:xfrm>
            <a:off x="98371" y="5797118"/>
            <a:ext cx="6224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Review the sounds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DA8481-5D58-4D45-B9D7-6A67F89BCBA1}"/>
              </a:ext>
            </a:extLst>
          </p:cNvPr>
          <p:cNvSpPr/>
          <p:nvPr/>
        </p:nvSpPr>
        <p:spPr>
          <a:xfrm>
            <a:off x="4301278" y="934038"/>
            <a:ext cx="3589444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igh</a:t>
            </a:r>
            <a:endParaRPr lang="en-US" sz="199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A55CFA-46A1-4A51-87B4-940E9C2E8336}"/>
              </a:ext>
            </a:extLst>
          </p:cNvPr>
          <p:cNvSpPr/>
          <p:nvPr/>
        </p:nvSpPr>
        <p:spPr>
          <a:xfrm>
            <a:off x="4311450" y="137552"/>
            <a:ext cx="3569098" cy="539753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7E33A20-1CF6-4348-BC89-2361A0E903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26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8"/>
    </mc:Choice>
    <mc:Fallback>
      <p:transition spd="slow" advTm="1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ADFF67-6287-4699-84EE-520C782EFD9A}"/>
              </a:ext>
            </a:extLst>
          </p:cNvPr>
          <p:cNvSpPr/>
          <p:nvPr/>
        </p:nvSpPr>
        <p:spPr>
          <a:xfrm>
            <a:off x="0" y="5797118"/>
            <a:ext cx="12192000" cy="1060882"/>
          </a:xfrm>
          <a:prstGeom prst="rect">
            <a:avLst/>
          </a:prstGeom>
          <a:solidFill>
            <a:srgbClr val="E22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F3647C-CA23-4D2E-8739-2BA98C1E90D2}"/>
              </a:ext>
            </a:extLst>
          </p:cNvPr>
          <p:cNvSpPr/>
          <p:nvPr/>
        </p:nvSpPr>
        <p:spPr>
          <a:xfrm>
            <a:off x="98371" y="5797118"/>
            <a:ext cx="6224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Review the sounds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DA8481-5D58-4D45-B9D7-6A67F89BCBA1}"/>
              </a:ext>
            </a:extLst>
          </p:cNvPr>
          <p:cNvSpPr/>
          <p:nvPr/>
        </p:nvSpPr>
        <p:spPr>
          <a:xfrm>
            <a:off x="4585010" y="934038"/>
            <a:ext cx="3021981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  <a:endParaRPr lang="en-US" sz="199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A55CFA-46A1-4A51-87B4-940E9C2E8336}"/>
              </a:ext>
            </a:extLst>
          </p:cNvPr>
          <p:cNvSpPr/>
          <p:nvPr/>
        </p:nvSpPr>
        <p:spPr>
          <a:xfrm>
            <a:off x="4311450" y="137552"/>
            <a:ext cx="3569098" cy="539753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A58F1C6-F990-4463-922D-86C62BE682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67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2"/>
    </mc:Choice>
    <mc:Fallback>
      <p:transition spd="slow" advTm="1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2.1|2.8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|0.9|12.6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3|1|7.8|2.8|8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3|0.8|8.9|1.3|7.1|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|0.7|5.4|0.7|8.8|1.9|5.4|1.1|8.7|5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200</Words>
  <Application>Microsoft Office PowerPoint</Application>
  <PresentationFormat>Widescreen</PresentationFormat>
  <Paragraphs>67</Paragraphs>
  <Slides>29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Bethany Browning</dc:creator>
  <cp:lastModifiedBy>Bethany Browning</cp:lastModifiedBy>
  <cp:revision>7</cp:revision>
  <dcterms:created xsi:type="dcterms:W3CDTF">2021-01-19T14:23:21Z</dcterms:created>
  <dcterms:modified xsi:type="dcterms:W3CDTF">2021-01-19T15:56:43Z</dcterms:modified>
</cp:coreProperties>
</file>