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7C-250D-4C23-B32B-8465AFE0677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F2EF-252B-443F-A170-4CDFE5814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2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7C-250D-4C23-B32B-8465AFE0677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F2EF-252B-443F-A170-4CDFE5814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6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7C-250D-4C23-B32B-8465AFE0677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F2EF-252B-443F-A170-4CDFE5814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4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7C-250D-4C23-B32B-8465AFE0677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F2EF-252B-443F-A170-4CDFE5814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50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7C-250D-4C23-B32B-8465AFE0677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F2EF-252B-443F-A170-4CDFE5814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5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7C-250D-4C23-B32B-8465AFE0677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F2EF-252B-443F-A170-4CDFE5814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57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7C-250D-4C23-B32B-8465AFE0677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F2EF-252B-443F-A170-4CDFE5814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70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7C-250D-4C23-B32B-8465AFE0677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F2EF-252B-443F-A170-4CDFE5814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3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7C-250D-4C23-B32B-8465AFE0677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F2EF-252B-443F-A170-4CDFE5814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0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7C-250D-4C23-B32B-8465AFE0677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F2EF-252B-443F-A170-4CDFE5814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86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7C-250D-4C23-B32B-8465AFE0677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F2EF-252B-443F-A170-4CDFE5814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2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C2F7C-250D-4C23-B32B-8465AFE0677D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5F2EF-252B-443F-A170-4CDFE5814E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04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9.m4a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1143000" y="1"/>
            <a:ext cx="9906000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use division methods. </a:t>
            </a:r>
          </a:p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 will do this as division by sharing.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9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This means ‘divide by’, which is similar to sharing.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23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1"/>
    </mc:Choice>
    <mc:Fallback xmlns="">
      <p:transition spd="slow" advTm="1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1143000" y="0"/>
            <a:ext cx="9906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Recap:</a:t>
            </a:r>
          </a:p>
          <a:p>
            <a:pPr algn="ctr"/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÷ 2 =</a:t>
            </a: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This means 8 divided by 2. </a:t>
            </a: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This is the same as 8 shared into 2 groups.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÷ 2 =</a:t>
            </a:r>
          </a:p>
          <a:p>
            <a:pPr lvl="0"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amount being divided				     The number of groups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 shared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9B56F35-0718-6646-ADFC-398C482D830B}"/>
              </a:ext>
            </a:extLst>
          </p:cNvPr>
          <p:cNvCxnSpPr>
            <a:cxnSpLocks/>
          </p:cNvCxnSpPr>
          <p:nvPr/>
        </p:nvCxnSpPr>
        <p:spPr>
          <a:xfrm flipV="1">
            <a:off x="3370006" y="5147187"/>
            <a:ext cx="1188000" cy="64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AB869E-5A95-7446-AC05-D7BA9D454206}"/>
              </a:ext>
            </a:extLst>
          </p:cNvPr>
          <p:cNvCxnSpPr>
            <a:cxnSpLocks/>
          </p:cNvCxnSpPr>
          <p:nvPr/>
        </p:nvCxnSpPr>
        <p:spPr>
          <a:xfrm flipH="1" flipV="1">
            <a:off x="6785012" y="5147187"/>
            <a:ext cx="1188000" cy="64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23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0"/>
    </mc:Choice>
    <mc:Fallback xmlns="">
      <p:transition spd="slow" advTm="18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1143000" y="0"/>
            <a:ext cx="990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Miss Thom has 8 books. Miss Thom and Miss Lawson share them equally. How many books do they each get?</a:t>
            </a:r>
          </a:p>
          <a:p>
            <a:pPr algn="ctr"/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÷ 2 =</a:t>
            </a:r>
          </a:p>
          <a:p>
            <a:pPr algn="ctr"/>
            <a:endParaRPr lang="en-GB" sz="8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23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5"/>
    </mc:Choice>
    <mc:Fallback xmlns="">
      <p:transition spd="slow" advTm="13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1143000" y="0"/>
            <a:ext cx="990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Miss Thom has 8 books. Miss Thom and Miss Lawson share them equally. How many books do they each get?</a:t>
            </a:r>
          </a:p>
          <a:p>
            <a:pPr algn="ctr"/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÷ 2 =</a:t>
            </a:r>
          </a:p>
          <a:p>
            <a:pPr algn="ctr"/>
            <a:endParaRPr lang="en-GB" sz="8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07327" y="4419600"/>
            <a:ext cx="2124000" cy="21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673436" y="4419600"/>
            <a:ext cx="2124000" cy="21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23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1"/>
    </mc:Choice>
    <mc:Fallback xmlns="">
      <p:transition spd="slow" advTm="4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1143000" y="0"/>
            <a:ext cx="990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Miss Thom has 8 books. Miss Thom and Miss Lawson share them equally. How many books do they each get?</a:t>
            </a:r>
          </a:p>
          <a:p>
            <a:pPr algn="ctr"/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÷ 2 = 4</a:t>
            </a:r>
          </a:p>
          <a:p>
            <a:pPr algn="ctr"/>
            <a:endParaRPr lang="en-GB" sz="8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07327" y="4419600"/>
            <a:ext cx="2124000" cy="21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673436" y="4419600"/>
            <a:ext cx="2124000" cy="21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4089327" y="465675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3634473" y="5499600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4394127" y="535122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4214127" y="5865692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6555436" y="589187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6266399" y="5364316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7035654" y="541875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B12338-0FD5-0744-975C-DF930BA1FE36}"/>
              </a:ext>
            </a:extLst>
          </p:cNvPr>
          <p:cNvSpPr/>
          <p:nvPr/>
        </p:nvSpPr>
        <p:spPr>
          <a:xfrm>
            <a:off x="6777109" y="471817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23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5"/>
    </mc:Choice>
    <mc:Fallback xmlns="">
      <p:transition spd="slow" advTm="10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926" y="1395003"/>
            <a:ext cx="6487343" cy="3667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011" y="352697"/>
            <a:ext cx="1029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four mice. The owls shared them equally. How many mice will they each get?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926" y="5251269"/>
            <a:ext cx="648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 ÷ 2 =</a:t>
            </a:r>
            <a:endParaRPr lang="en-GB" sz="4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01943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6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926" y="1395003"/>
            <a:ext cx="6487343" cy="3667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011" y="352697"/>
            <a:ext cx="1029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four mice. The owls shared them equally. How many mice will they each get?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926" y="5251269"/>
            <a:ext cx="648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 ÷ 2 = 2</a:t>
            </a:r>
            <a:endParaRPr lang="en-GB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04011" y="2286000"/>
            <a:ext cx="574766" cy="15544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60074" y="2286000"/>
            <a:ext cx="2018212" cy="17112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31177" y="2336074"/>
            <a:ext cx="1149803" cy="18701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08320" y="2286000"/>
            <a:ext cx="766354" cy="14499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8248" y="3768301"/>
            <a:ext cx="466725" cy="714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901" y="3659914"/>
            <a:ext cx="466725" cy="714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0868" y="3950016"/>
            <a:ext cx="466725" cy="714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5196" y="4017102"/>
            <a:ext cx="466725" cy="714375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94720" y="3764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9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9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1" y="1227784"/>
            <a:ext cx="6596742" cy="4193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011" y="352697"/>
            <a:ext cx="1029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six mice. The owls shared them equally. How many mice will they each get?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926" y="5251269"/>
            <a:ext cx="648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6</a:t>
            </a:r>
            <a:r>
              <a:rPr lang="en-US" sz="4000" dirty="0" smtClean="0"/>
              <a:t> ÷ 2 =</a:t>
            </a:r>
            <a:endParaRPr lang="en-GB" sz="4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1" y="1227784"/>
            <a:ext cx="6596742" cy="4193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011" y="352697"/>
            <a:ext cx="1029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six mice. The owls shared them equally. How many mice will they each get?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803" y="5381613"/>
            <a:ext cx="648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6</a:t>
            </a:r>
            <a:r>
              <a:rPr lang="en-US" sz="4000" dirty="0" smtClean="0"/>
              <a:t> ÷ 2 = 3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758" y="3270515"/>
            <a:ext cx="466725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065" y="4038980"/>
            <a:ext cx="466725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784" y="3938587"/>
            <a:ext cx="466725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958" y="3324605"/>
            <a:ext cx="466725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314" y="4090987"/>
            <a:ext cx="466725" cy="71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899" y="4161541"/>
            <a:ext cx="466725" cy="71437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229751" y="2200459"/>
            <a:ext cx="1078314" cy="20953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75299" y="2301930"/>
            <a:ext cx="0" cy="20120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3"/>
          </p:cNvCxnSpPr>
          <p:nvPr/>
        </p:nvCxnSpPr>
        <p:spPr>
          <a:xfrm flipH="1">
            <a:off x="3194683" y="2095956"/>
            <a:ext cx="1252810" cy="1585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27744" y="2200459"/>
            <a:ext cx="3004014" cy="12598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04198" y="2011620"/>
            <a:ext cx="0" cy="20120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673060" y="2095440"/>
            <a:ext cx="2171231" cy="2066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3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259</Words>
  <Application>Microsoft Office PowerPoint</Application>
  <PresentationFormat>Widescreen</PresentationFormat>
  <Paragraphs>32</Paragraphs>
  <Slides>9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Nicola</dc:creator>
  <cp:lastModifiedBy>Lawson, Nicola</cp:lastModifiedBy>
  <cp:revision>2</cp:revision>
  <dcterms:created xsi:type="dcterms:W3CDTF">2021-02-02T12:41:45Z</dcterms:created>
  <dcterms:modified xsi:type="dcterms:W3CDTF">2021-02-02T13:06:16Z</dcterms:modified>
</cp:coreProperties>
</file>