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0" r:id="rId4"/>
    <p:sldId id="258"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1200"/>
  </p:normalViewPr>
  <p:slideViewPr>
    <p:cSldViewPr snapToGrid="0" snapToObjects="1">
      <p:cViewPr varScale="1">
        <p:scale>
          <a:sx n="86" d="100"/>
          <a:sy n="86" d="100"/>
        </p:scale>
        <p:origin x="39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EC485-BD61-6549-90D8-41DBD9BAF993}" type="datetimeFigureOut">
              <a:rPr lang="en-US" smtClean="0"/>
              <a:t>2/25/21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3C889-7B5C-924B-B068-D6EE1A60A985}" type="slidenum">
              <a:rPr lang="en-US" smtClean="0"/>
              <a:t>‹#›</a:t>
            </a:fld>
            <a:endParaRPr lang="en-US"/>
          </a:p>
        </p:txBody>
      </p:sp>
    </p:spTree>
    <p:extLst>
      <p:ext uri="{BB962C8B-B14F-4D97-AF65-F5344CB8AC3E}">
        <p14:creationId xmlns:p14="http://schemas.microsoft.com/office/powerpoint/2010/main" val="410253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we are at home, out and about or at school, it is important to keep our hands clean. </a:t>
            </a:r>
          </a:p>
        </p:txBody>
      </p:sp>
      <p:sp>
        <p:nvSpPr>
          <p:cNvPr id="4" name="Slide Number Placeholder 3"/>
          <p:cNvSpPr>
            <a:spLocks noGrp="1"/>
          </p:cNvSpPr>
          <p:nvPr>
            <p:ph type="sldNum" sz="quarter" idx="5"/>
          </p:nvPr>
        </p:nvSpPr>
        <p:spPr/>
        <p:txBody>
          <a:bodyPr/>
          <a:lstStyle/>
          <a:p>
            <a:fld id="{4263C889-7B5C-924B-B068-D6EE1A60A985}" type="slidenum">
              <a:rPr lang="en-US" smtClean="0"/>
              <a:t>2</a:t>
            </a:fld>
            <a:endParaRPr lang="en-US"/>
          </a:p>
        </p:txBody>
      </p:sp>
    </p:spTree>
    <p:extLst>
      <p:ext uri="{BB962C8B-B14F-4D97-AF65-F5344CB8AC3E}">
        <p14:creationId xmlns:p14="http://schemas.microsoft.com/office/powerpoint/2010/main" val="71651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Well, we touch lots of things with our hands, like pencils, toilet seats, doors and food. So it’s important to keep our hands clean regularly. </a:t>
            </a:r>
          </a:p>
        </p:txBody>
      </p:sp>
      <p:sp>
        <p:nvSpPr>
          <p:cNvPr id="4" name="Slide Number Placeholder 3"/>
          <p:cNvSpPr>
            <a:spLocks noGrp="1"/>
          </p:cNvSpPr>
          <p:nvPr>
            <p:ph type="sldNum" sz="quarter" idx="5"/>
          </p:nvPr>
        </p:nvSpPr>
        <p:spPr/>
        <p:txBody>
          <a:bodyPr/>
          <a:lstStyle/>
          <a:p>
            <a:fld id="{4263C889-7B5C-924B-B068-D6EE1A60A985}" type="slidenum">
              <a:rPr lang="en-US" smtClean="0"/>
              <a:t>3</a:t>
            </a:fld>
            <a:endParaRPr lang="en-US"/>
          </a:p>
        </p:txBody>
      </p:sp>
    </p:spTree>
    <p:extLst>
      <p:ext uri="{BB962C8B-B14F-4D97-AF65-F5344CB8AC3E}">
        <p14:creationId xmlns:p14="http://schemas.microsoft.com/office/powerpoint/2010/main" val="749618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Pip has made a poster to tell people how to wash their hands. Have a look, do you see anything wrong with it? Pip says that first you should rub your hands together with soap. Second, you should add plenty of soap. Third, you should rinse your hands and fourth, you should rinse your hands with water. How does that sound? Yes, they are in the wrong order!</a:t>
            </a:r>
          </a:p>
        </p:txBody>
      </p:sp>
      <p:sp>
        <p:nvSpPr>
          <p:cNvPr id="4" name="Slide Number Placeholder 3"/>
          <p:cNvSpPr>
            <a:spLocks noGrp="1"/>
          </p:cNvSpPr>
          <p:nvPr>
            <p:ph type="sldNum" sz="quarter" idx="5"/>
          </p:nvPr>
        </p:nvSpPr>
        <p:spPr/>
        <p:txBody>
          <a:bodyPr/>
          <a:lstStyle/>
          <a:p>
            <a:fld id="{4263C889-7B5C-924B-B068-D6EE1A60A985}" type="slidenum">
              <a:rPr lang="en-US" smtClean="0"/>
              <a:t>4</a:t>
            </a:fld>
            <a:endParaRPr lang="en-US"/>
          </a:p>
        </p:txBody>
      </p:sp>
    </p:spTree>
    <p:extLst>
      <p:ext uri="{BB962C8B-B14F-4D97-AF65-F5344CB8AC3E}">
        <p14:creationId xmlns:p14="http://schemas.microsoft.com/office/powerpoint/2010/main" val="248774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you put the numbers 1-4 in to show the correct order?</a:t>
            </a:r>
          </a:p>
        </p:txBody>
      </p:sp>
      <p:sp>
        <p:nvSpPr>
          <p:cNvPr id="4" name="Slide Number Placeholder 3"/>
          <p:cNvSpPr>
            <a:spLocks noGrp="1"/>
          </p:cNvSpPr>
          <p:nvPr>
            <p:ph type="sldNum" sz="quarter" idx="5"/>
          </p:nvPr>
        </p:nvSpPr>
        <p:spPr/>
        <p:txBody>
          <a:bodyPr/>
          <a:lstStyle/>
          <a:p>
            <a:fld id="{4263C889-7B5C-924B-B068-D6EE1A60A985}" type="slidenum">
              <a:rPr lang="en-US" smtClean="0"/>
              <a:t>5</a:t>
            </a:fld>
            <a:endParaRPr lang="en-US"/>
          </a:p>
        </p:txBody>
      </p:sp>
    </p:spTree>
    <p:extLst>
      <p:ext uri="{BB962C8B-B14F-4D97-AF65-F5344CB8AC3E}">
        <p14:creationId xmlns:p14="http://schemas.microsoft.com/office/powerpoint/2010/main" val="303852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answers!</a:t>
            </a:r>
          </a:p>
        </p:txBody>
      </p:sp>
      <p:sp>
        <p:nvSpPr>
          <p:cNvPr id="4" name="Slide Number Placeholder 3"/>
          <p:cNvSpPr>
            <a:spLocks noGrp="1"/>
          </p:cNvSpPr>
          <p:nvPr>
            <p:ph type="sldNum" sz="quarter" idx="5"/>
          </p:nvPr>
        </p:nvSpPr>
        <p:spPr/>
        <p:txBody>
          <a:bodyPr/>
          <a:lstStyle/>
          <a:p>
            <a:fld id="{4263C889-7B5C-924B-B068-D6EE1A60A985}" type="slidenum">
              <a:rPr lang="en-US" smtClean="0"/>
              <a:t>6</a:t>
            </a:fld>
            <a:endParaRPr lang="en-US"/>
          </a:p>
        </p:txBody>
      </p:sp>
    </p:spTree>
    <p:extLst>
      <p:ext uri="{BB962C8B-B14F-4D97-AF65-F5344CB8AC3E}">
        <p14:creationId xmlns:p14="http://schemas.microsoft.com/office/powerpoint/2010/main" val="3446413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3A7D-ED24-CE4D-8B1B-676A26D405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503B651-3A20-6A40-A334-83605FFBD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D8E7EF9-B243-9243-B60E-492CD07066D3}"/>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5" name="Footer Placeholder 4">
            <a:extLst>
              <a:ext uri="{FF2B5EF4-FFF2-40B4-BE49-F238E27FC236}">
                <a16:creationId xmlns:a16="http://schemas.microsoft.com/office/drawing/2014/main" id="{449678EA-3588-6E4C-93D3-72C6C3906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3232-5E8C-564E-930F-22982DC99980}"/>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7168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A420-5F5B-BC4C-8EAB-09E70874D7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512C5E5-F1E9-8A4F-A6C8-80D505BEA41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C2F45E-9DE3-AC47-A63D-1D11458600F3}"/>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5" name="Footer Placeholder 4">
            <a:extLst>
              <a:ext uri="{FF2B5EF4-FFF2-40B4-BE49-F238E27FC236}">
                <a16:creationId xmlns:a16="http://schemas.microsoft.com/office/drawing/2014/main" id="{5B4B43C6-AA84-5B41-916E-99519B756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AC270-F136-2040-B5B9-DA6520342375}"/>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3765932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BEA12-60F2-614D-A7AA-A3F57A3A6A2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88E248E-BA3D-6946-9343-E34AB369D7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1687CA-09A1-4148-A9F0-F7C4B0F74027}"/>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5" name="Footer Placeholder 4">
            <a:extLst>
              <a:ext uri="{FF2B5EF4-FFF2-40B4-BE49-F238E27FC236}">
                <a16:creationId xmlns:a16="http://schemas.microsoft.com/office/drawing/2014/main" id="{E987869A-88B1-5F47-8A9D-E1DCE6E368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003E1-015B-DE42-B424-5BE350922E6C}"/>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17287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A4D3-A3DB-D74F-B466-3002358A4E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019ABF-EEC7-7645-BE67-9E0D7F5A5A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20DFE46-B710-3A49-826C-C7DF302E0BBE}"/>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5" name="Footer Placeholder 4">
            <a:extLst>
              <a:ext uri="{FF2B5EF4-FFF2-40B4-BE49-F238E27FC236}">
                <a16:creationId xmlns:a16="http://schemas.microsoft.com/office/drawing/2014/main" id="{FD6F3B5A-D425-9F47-B4A5-B18FAD29F4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87096-922F-1C4F-A8FD-956AA6F0749D}"/>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3007406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D4B06-D0D6-DF46-BAC8-3FF62856937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2EA4EBB-26C1-F243-8459-71FC19EF0F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5BD3F45-E2AF-6A42-8CA8-CCF021ADE877}"/>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5" name="Footer Placeholder 4">
            <a:extLst>
              <a:ext uri="{FF2B5EF4-FFF2-40B4-BE49-F238E27FC236}">
                <a16:creationId xmlns:a16="http://schemas.microsoft.com/office/drawing/2014/main" id="{EE44B2C1-6F34-8A49-B575-E4CEEFAEE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D5430-B6D9-4445-A648-2C1BB3108968}"/>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368033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063D8-7C26-7241-AAED-7CCD647621D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EBECFC1-31B0-B147-91DA-FC6EEF52D35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1F7AFDF-286E-3842-8D6A-F144BE86A6F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7F0BA7B-CDFC-AB44-8509-72BD1B2A0239}"/>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6" name="Footer Placeholder 5">
            <a:extLst>
              <a:ext uri="{FF2B5EF4-FFF2-40B4-BE49-F238E27FC236}">
                <a16:creationId xmlns:a16="http://schemas.microsoft.com/office/drawing/2014/main" id="{CD84F24E-C41B-FC4D-9117-D3E9B77A75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E90D2-F6B7-C941-864D-374348DA155D}"/>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4025110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DE733-1D56-2D4F-9579-FCCCC02BF78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273517-F539-644A-9792-783E016BB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FDB4A6-4B1B-DB40-A7D8-8D1DD154F7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D147B61-5037-0C48-B63A-0CA9AADC1C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9C7EA1-E6D5-5744-9372-C0A011F133D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E3C6C4F-A32A-D844-A7D9-FA693840DA70}"/>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8" name="Footer Placeholder 7">
            <a:extLst>
              <a:ext uri="{FF2B5EF4-FFF2-40B4-BE49-F238E27FC236}">
                <a16:creationId xmlns:a16="http://schemas.microsoft.com/office/drawing/2014/main" id="{1154DE48-F243-B844-BF62-5276B355BA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B4E41-07E7-D14A-880A-CFC84B8F94FE}"/>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244491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A2CE9-6D09-5B42-AFA3-F3ECF5D0A44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6B14F87-4177-E748-85B2-B3C8152E6277}"/>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4" name="Footer Placeholder 3">
            <a:extLst>
              <a:ext uri="{FF2B5EF4-FFF2-40B4-BE49-F238E27FC236}">
                <a16:creationId xmlns:a16="http://schemas.microsoft.com/office/drawing/2014/main" id="{6120CC18-1345-D148-9B86-CAE368CE48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3C1DC-77DA-2F42-B2DD-AD319C9AEC8F}"/>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359452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B88C5B-AD7A-1042-92F5-0CC61443B4BE}"/>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3" name="Footer Placeholder 2">
            <a:extLst>
              <a:ext uri="{FF2B5EF4-FFF2-40B4-BE49-F238E27FC236}">
                <a16:creationId xmlns:a16="http://schemas.microsoft.com/office/drawing/2014/main" id="{1435D708-A7A9-264C-8D37-13B0F49F6D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3BD6C7-19B2-A745-91D2-1FCC63B3BF46}"/>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41495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B3B5E-9AD6-EF45-93E5-855DA1B2E3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468F265-5FB2-DB4B-9E2A-17F05F44E4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F5EDB59-15F2-5747-8A46-0CBAFE16A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C329D8-D1BE-834A-8344-D95AA185AF7C}"/>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6" name="Footer Placeholder 5">
            <a:extLst>
              <a:ext uri="{FF2B5EF4-FFF2-40B4-BE49-F238E27FC236}">
                <a16:creationId xmlns:a16="http://schemas.microsoft.com/office/drawing/2014/main" id="{D56A4401-F125-F045-A9B6-26FDE8C976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0E8C2-5D6A-AA48-81DE-3EC3106E831F}"/>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3977857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1194B-9A39-794F-85F7-345B4AF6CC8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28A424D-E707-214D-BD75-1D34E373D8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72B58A-31F1-0744-B377-528AAD222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EF01D1-870D-7447-8E35-EDC809E169F5}"/>
              </a:ext>
            </a:extLst>
          </p:cNvPr>
          <p:cNvSpPr>
            <a:spLocks noGrp="1"/>
          </p:cNvSpPr>
          <p:nvPr>
            <p:ph type="dt" sz="half" idx="10"/>
          </p:nvPr>
        </p:nvSpPr>
        <p:spPr/>
        <p:txBody>
          <a:bodyPr/>
          <a:lstStyle/>
          <a:p>
            <a:fld id="{C9B9BE0C-DDD6-884E-9ADE-DACE676CFC77}" type="datetimeFigureOut">
              <a:rPr lang="en-US" smtClean="0"/>
              <a:t>2/25/21</a:t>
            </a:fld>
            <a:endParaRPr lang="en-US"/>
          </a:p>
        </p:txBody>
      </p:sp>
      <p:sp>
        <p:nvSpPr>
          <p:cNvPr id="6" name="Footer Placeholder 5">
            <a:extLst>
              <a:ext uri="{FF2B5EF4-FFF2-40B4-BE49-F238E27FC236}">
                <a16:creationId xmlns:a16="http://schemas.microsoft.com/office/drawing/2014/main" id="{3B6DEA09-839D-014C-B7F9-99296E1A1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10BE0-D019-C841-B415-FF97955E7E35}"/>
              </a:ext>
            </a:extLst>
          </p:cNvPr>
          <p:cNvSpPr>
            <a:spLocks noGrp="1"/>
          </p:cNvSpPr>
          <p:nvPr>
            <p:ph type="sldNum" sz="quarter" idx="12"/>
          </p:nvPr>
        </p:nvSpPr>
        <p:spPr/>
        <p:txBody>
          <a:bodyPr/>
          <a:lstStyle/>
          <a:p>
            <a:fld id="{F3C1751D-6ABA-AD46-97D5-159449C3E952}" type="slidenum">
              <a:rPr lang="en-US" smtClean="0"/>
              <a:t>‹#›</a:t>
            </a:fld>
            <a:endParaRPr lang="en-US"/>
          </a:p>
        </p:txBody>
      </p:sp>
    </p:spTree>
    <p:extLst>
      <p:ext uri="{BB962C8B-B14F-4D97-AF65-F5344CB8AC3E}">
        <p14:creationId xmlns:p14="http://schemas.microsoft.com/office/powerpoint/2010/main" val="111185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3A20A3-7BB6-E340-8DEE-29CC483F4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97F9408-D4C2-2A41-9C12-D947710B25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AF833B-FAA7-2042-A357-EC00018152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9BE0C-DDD6-884E-9ADE-DACE676CFC77}" type="datetimeFigureOut">
              <a:rPr lang="en-US" smtClean="0"/>
              <a:t>2/25/21</a:t>
            </a:fld>
            <a:endParaRPr lang="en-US"/>
          </a:p>
        </p:txBody>
      </p:sp>
      <p:sp>
        <p:nvSpPr>
          <p:cNvPr id="5" name="Footer Placeholder 4">
            <a:extLst>
              <a:ext uri="{FF2B5EF4-FFF2-40B4-BE49-F238E27FC236}">
                <a16:creationId xmlns:a16="http://schemas.microsoft.com/office/drawing/2014/main" id="{1C28A70B-47B4-A840-8EA6-5A306FBCB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218D134-7793-6344-B42D-69291C730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1751D-6ABA-AD46-97D5-159449C3E952}" type="slidenum">
              <a:rPr lang="en-US" smtClean="0"/>
              <a:t>‹#›</a:t>
            </a:fld>
            <a:endParaRPr lang="en-US"/>
          </a:p>
        </p:txBody>
      </p:sp>
    </p:spTree>
    <p:extLst>
      <p:ext uri="{BB962C8B-B14F-4D97-AF65-F5344CB8AC3E}">
        <p14:creationId xmlns:p14="http://schemas.microsoft.com/office/powerpoint/2010/main" val="3823538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2.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notesSlide" Target="../notesSlides/notesSlide3.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13.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notesSlide" Target="../notesSlides/notesSlide5.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E47A7-4797-4B4E-9574-78DBBA97652C}"/>
              </a:ext>
            </a:extLst>
          </p:cNvPr>
          <p:cNvSpPr>
            <a:spLocks noGrp="1"/>
          </p:cNvSpPr>
          <p:nvPr>
            <p:ph type="ctrTitle"/>
          </p:nvPr>
        </p:nvSpPr>
        <p:spPr>
          <a:xfrm>
            <a:off x="1524000" y="2784909"/>
            <a:ext cx="9144000" cy="2387600"/>
          </a:xfrm>
        </p:spPr>
        <p:txBody>
          <a:bodyPr>
            <a:normAutofit fontScale="90000"/>
          </a:bodyPr>
          <a:lstStyle/>
          <a:p>
            <a:r>
              <a:rPr lang="en-US" u="sng" dirty="0">
                <a:latin typeface="Arial" panose="020B0604020202020204" pitchFamily="34" charset="0"/>
                <a:cs typeface="Arial" panose="020B0604020202020204" pitchFamily="34" charset="0"/>
              </a:rPr>
              <a:t>Learning Intention:</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 recap hand washing hygiene.</a:t>
            </a:r>
          </a:p>
        </p:txBody>
      </p:sp>
      <p:pic>
        <p:nvPicPr>
          <p:cNvPr id="4" name="Audio Recording 25 Feb 2021 at 15:34:48" descr="Audio Recording 25 Feb 2021 at 15:34:48">
            <a:hlinkClick r:id="" action="ppaction://media"/>
            <a:extLst>
              <a:ext uri="{FF2B5EF4-FFF2-40B4-BE49-F238E27FC236}">
                <a16:creationId xmlns:a16="http://schemas.microsoft.com/office/drawing/2014/main" id="{08DC4538-0671-EE4A-BE87-44AC0DE234B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04550" y="5922963"/>
            <a:ext cx="812800" cy="812800"/>
          </a:xfrm>
          <a:prstGeom prst="rect">
            <a:avLst/>
          </a:prstGeom>
        </p:spPr>
      </p:pic>
    </p:spTree>
    <p:extLst>
      <p:ext uri="{BB962C8B-B14F-4D97-AF65-F5344CB8AC3E}">
        <p14:creationId xmlns:p14="http://schemas.microsoft.com/office/powerpoint/2010/main" val="3720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stant Hand Sanitizer Gel Antimicrobial &amp; Sanitizing Liquid 16 oz Pum - Hand  Sanitizers — Fuller Brush Company">
            <a:extLst>
              <a:ext uri="{FF2B5EF4-FFF2-40B4-BE49-F238E27FC236}">
                <a16:creationId xmlns:a16="http://schemas.microsoft.com/office/drawing/2014/main" id="{D891C7E0-BD5E-8E46-AA74-B39381E37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450" y="2143125"/>
            <a:ext cx="3581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cohol Hand Sanitiser Gel 75ml | Cater Supplies Direct">
            <a:extLst>
              <a:ext uri="{FF2B5EF4-FFF2-40B4-BE49-F238E27FC236}">
                <a16:creationId xmlns:a16="http://schemas.microsoft.com/office/drawing/2014/main" id="{3CB0FB0C-B596-FB42-A7D7-D25A51C01D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4825" y="760412"/>
            <a:ext cx="333375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ronavirus: Soap and Water or Hand Sanitizer?">
            <a:extLst>
              <a:ext uri="{FF2B5EF4-FFF2-40B4-BE49-F238E27FC236}">
                <a16:creationId xmlns:a16="http://schemas.microsoft.com/office/drawing/2014/main" id="{C6F0A88D-38D2-F54A-BBC5-18A9DD92C7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2836" y="3014663"/>
            <a:ext cx="4181475" cy="2341190"/>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25 Feb 2021 at 15:35:01" descr="Audio Recording 25 Feb 2021 at 15:35:01">
            <a:hlinkClick r:id="" action="ppaction://media"/>
            <a:extLst>
              <a:ext uri="{FF2B5EF4-FFF2-40B4-BE49-F238E27FC236}">
                <a16:creationId xmlns:a16="http://schemas.microsoft.com/office/drawing/2014/main" id="{CB55B0F1-9486-ED43-9C9C-6EBB60AF1E9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831511" y="5710237"/>
            <a:ext cx="812800" cy="812800"/>
          </a:xfrm>
          <a:prstGeom prst="rect">
            <a:avLst/>
          </a:prstGeom>
        </p:spPr>
      </p:pic>
    </p:spTree>
    <p:extLst>
      <p:ext uri="{BB962C8B-B14F-4D97-AF65-F5344CB8AC3E}">
        <p14:creationId xmlns:p14="http://schemas.microsoft.com/office/powerpoint/2010/main" val="196852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C0E58-AE12-FD4A-B62E-6DBDE02CF3C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Why?</a:t>
            </a:r>
          </a:p>
        </p:txBody>
      </p:sp>
      <p:pic>
        <p:nvPicPr>
          <p:cNvPr id="2050" name="Picture 2" descr="STAEDTLER NORIS SCHOOL PENCILS HB [Box of 18]">
            <a:extLst>
              <a:ext uri="{FF2B5EF4-FFF2-40B4-BE49-F238E27FC236}">
                <a16:creationId xmlns:a16="http://schemas.microsoft.com/office/drawing/2014/main" id="{12192460-9804-BF4C-8588-230467D194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79" y="4038860"/>
            <a:ext cx="2493361" cy="18949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10 Best Deli Meat Sandwich Recipes | Yummly">
            <a:extLst>
              <a:ext uri="{FF2B5EF4-FFF2-40B4-BE49-F238E27FC236}">
                <a16:creationId xmlns:a16="http://schemas.microsoft.com/office/drawing/2014/main" id="{D3B0E2A1-4AFA-B64A-A71E-31FCEE6600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0988" y="900112"/>
            <a:ext cx="3719512" cy="20924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elbourne Ceramic Close Coupled Modern Toilet at Victorian Plumbing UK">
            <a:extLst>
              <a:ext uri="{FF2B5EF4-FFF2-40B4-BE49-F238E27FC236}">
                <a16:creationId xmlns:a16="http://schemas.microsoft.com/office/drawing/2014/main" id="{2AE4E136-1748-AB4F-A191-A57E73BCC8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0437" y="573967"/>
            <a:ext cx="2744787" cy="27447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21 Beautiful Front Door Ideas to Make Great First Impressions #frontdoor  Stylish... - Welcome t… | Front door design wood, Wooden main door design,  Door design wood">
            <a:extLst>
              <a:ext uri="{FF2B5EF4-FFF2-40B4-BE49-F238E27FC236}">
                <a16:creationId xmlns:a16="http://schemas.microsoft.com/office/drawing/2014/main" id="{E2BF81C2-D0E3-884A-AD44-622535740F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0921" y="3329867"/>
            <a:ext cx="1753614" cy="2744788"/>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Recording 25 Feb 2021 at 15:35:26" descr="Audio Recording 25 Feb 2021 at 15:35:26">
            <a:hlinkClick r:id="" action="ppaction://media"/>
            <a:extLst>
              <a:ext uri="{FF2B5EF4-FFF2-40B4-BE49-F238E27FC236}">
                <a16:creationId xmlns:a16="http://schemas.microsoft.com/office/drawing/2014/main" id="{175D7E8A-0044-0D4A-A164-011E48C4588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214100" y="5957888"/>
            <a:ext cx="812800" cy="812800"/>
          </a:xfrm>
          <a:prstGeom prst="rect">
            <a:avLst/>
          </a:prstGeom>
        </p:spPr>
      </p:pic>
    </p:spTree>
    <p:extLst>
      <p:ext uri="{BB962C8B-B14F-4D97-AF65-F5344CB8AC3E}">
        <p14:creationId xmlns:p14="http://schemas.microsoft.com/office/powerpoint/2010/main" val="41936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7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0CDA485-3743-9646-A00F-90B3647EEE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415" y="3757613"/>
            <a:ext cx="1841047"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91D540F6-D714-364E-9038-0AC15B221F46}"/>
              </a:ext>
            </a:extLst>
          </p:cNvPr>
          <p:cNvSpPr/>
          <p:nvPr/>
        </p:nvSpPr>
        <p:spPr>
          <a:xfrm>
            <a:off x="2971800" y="542925"/>
            <a:ext cx="8729663" cy="581501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D3F46BB3-2E00-8F43-88AC-C3B5AC79320F}"/>
              </a:ext>
            </a:extLst>
          </p:cNvPr>
          <p:cNvPicPr>
            <a:picLocks noChangeAspect="1"/>
          </p:cNvPicPr>
          <p:nvPr/>
        </p:nvPicPr>
        <p:blipFill>
          <a:blip r:embed="rId6"/>
          <a:stretch>
            <a:fillRect/>
          </a:stretch>
        </p:blipFill>
        <p:spPr>
          <a:xfrm>
            <a:off x="7649272" y="3861892"/>
            <a:ext cx="3404651" cy="2285314"/>
          </a:xfrm>
          <a:prstGeom prst="rect">
            <a:avLst/>
          </a:prstGeom>
        </p:spPr>
      </p:pic>
      <p:pic>
        <p:nvPicPr>
          <p:cNvPr id="7" name="Picture 6">
            <a:extLst>
              <a:ext uri="{FF2B5EF4-FFF2-40B4-BE49-F238E27FC236}">
                <a16:creationId xmlns:a16="http://schemas.microsoft.com/office/drawing/2014/main" id="{B93AFD32-795D-AD4F-AD17-C85CAA7AF97F}"/>
              </a:ext>
            </a:extLst>
          </p:cNvPr>
          <p:cNvPicPr>
            <a:picLocks noChangeAspect="1"/>
          </p:cNvPicPr>
          <p:nvPr/>
        </p:nvPicPr>
        <p:blipFill>
          <a:blip r:embed="rId7"/>
          <a:stretch>
            <a:fillRect/>
          </a:stretch>
        </p:blipFill>
        <p:spPr>
          <a:xfrm>
            <a:off x="3378019" y="1397898"/>
            <a:ext cx="3404651" cy="2285314"/>
          </a:xfrm>
          <a:prstGeom prst="rect">
            <a:avLst/>
          </a:prstGeom>
        </p:spPr>
      </p:pic>
      <p:pic>
        <p:nvPicPr>
          <p:cNvPr id="8" name="Picture 7">
            <a:extLst>
              <a:ext uri="{FF2B5EF4-FFF2-40B4-BE49-F238E27FC236}">
                <a16:creationId xmlns:a16="http://schemas.microsoft.com/office/drawing/2014/main" id="{DBB4781A-DBD1-A748-BE00-77BB56903EA6}"/>
              </a:ext>
            </a:extLst>
          </p:cNvPr>
          <p:cNvPicPr>
            <a:picLocks noChangeAspect="1"/>
          </p:cNvPicPr>
          <p:nvPr/>
        </p:nvPicPr>
        <p:blipFill>
          <a:blip r:embed="rId8"/>
          <a:stretch>
            <a:fillRect/>
          </a:stretch>
        </p:blipFill>
        <p:spPr>
          <a:xfrm>
            <a:off x="7670030" y="1423392"/>
            <a:ext cx="3404651" cy="2285314"/>
          </a:xfrm>
          <a:prstGeom prst="rect">
            <a:avLst/>
          </a:prstGeom>
        </p:spPr>
      </p:pic>
      <p:pic>
        <p:nvPicPr>
          <p:cNvPr id="9" name="Picture 8">
            <a:extLst>
              <a:ext uri="{FF2B5EF4-FFF2-40B4-BE49-F238E27FC236}">
                <a16:creationId xmlns:a16="http://schemas.microsoft.com/office/drawing/2014/main" id="{8166D5DC-A01F-B941-9C25-AB16764D6062}"/>
              </a:ext>
            </a:extLst>
          </p:cNvPr>
          <p:cNvPicPr>
            <a:picLocks noChangeAspect="1"/>
          </p:cNvPicPr>
          <p:nvPr/>
        </p:nvPicPr>
        <p:blipFill>
          <a:blip r:embed="rId9"/>
          <a:stretch>
            <a:fillRect/>
          </a:stretch>
        </p:blipFill>
        <p:spPr>
          <a:xfrm>
            <a:off x="3378019" y="3861893"/>
            <a:ext cx="3514181" cy="2317364"/>
          </a:xfrm>
          <a:prstGeom prst="rect">
            <a:avLst/>
          </a:prstGeom>
        </p:spPr>
      </p:pic>
      <p:sp>
        <p:nvSpPr>
          <p:cNvPr id="10" name="Rectangle 9">
            <a:extLst>
              <a:ext uri="{FF2B5EF4-FFF2-40B4-BE49-F238E27FC236}">
                <a16:creationId xmlns:a16="http://schemas.microsoft.com/office/drawing/2014/main" id="{6854FA1E-2044-C04E-89AC-9ED826C0D1FB}"/>
              </a:ext>
            </a:extLst>
          </p:cNvPr>
          <p:cNvSpPr/>
          <p:nvPr/>
        </p:nvSpPr>
        <p:spPr>
          <a:xfrm>
            <a:off x="4211877" y="572944"/>
            <a:ext cx="6249507" cy="769441"/>
          </a:xfrm>
          <a:prstGeom prst="rect">
            <a:avLst/>
          </a:prstGeom>
          <a:noFill/>
          <a:ln>
            <a:noFill/>
          </a:ln>
        </p:spPr>
        <p:txBody>
          <a:bodyPr wrap="square" lIns="91440" tIns="45720" rIns="91440" bIns="45720">
            <a:spAutoFit/>
          </a:bodyPr>
          <a:lstStyle/>
          <a:p>
            <a:pPr algn="ctr"/>
            <a:r>
              <a:rPr lang="en-GB" sz="4400" b="1" cap="none" spc="0" dirty="0">
                <a:ln w="22225">
                  <a:solidFill>
                    <a:schemeClr val="accent5">
                      <a:lumMod val="75000"/>
                    </a:schemeClr>
                  </a:solidFill>
                  <a:prstDash val="solid"/>
                </a:ln>
                <a:solidFill>
                  <a:schemeClr val="accent5">
                    <a:lumMod val="60000"/>
                    <a:lumOff val="40000"/>
                  </a:schemeClr>
                </a:solidFill>
                <a:effectLst/>
              </a:rPr>
              <a:t>Wash your hands!</a:t>
            </a:r>
          </a:p>
        </p:txBody>
      </p:sp>
      <p:sp>
        <p:nvSpPr>
          <p:cNvPr id="11" name="Oval 10">
            <a:extLst>
              <a:ext uri="{FF2B5EF4-FFF2-40B4-BE49-F238E27FC236}">
                <a16:creationId xmlns:a16="http://schemas.microsoft.com/office/drawing/2014/main" id="{799CBCF7-190D-5944-8A79-8B3C8A7C75F1}"/>
              </a:ext>
            </a:extLst>
          </p:cNvPr>
          <p:cNvSpPr/>
          <p:nvPr/>
        </p:nvSpPr>
        <p:spPr>
          <a:xfrm>
            <a:off x="3464579" y="3209011"/>
            <a:ext cx="328947" cy="4334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12" name="Oval 11">
            <a:extLst>
              <a:ext uri="{FF2B5EF4-FFF2-40B4-BE49-F238E27FC236}">
                <a16:creationId xmlns:a16="http://schemas.microsoft.com/office/drawing/2014/main" id="{DD5BC1F8-1D88-9343-840B-25D3A5CD694E}"/>
              </a:ext>
            </a:extLst>
          </p:cNvPr>
          <p:cNvSpPr/>
          <p:nvPr/>
        </p:nvSpPr>
        <p:spPr>
          <a:xfrm>
            <a:off x="3514007" y="5699894"/>
            <a:ext cx="328947" cy="4334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13" name="Oval 12">
            <a:extLst>
              <a:ext uri="{FF2B5EF4-FFF2-40B4-BE49-F238E27FC236}">
                <a16:creationId xmlns:a16="http://schemas.microsoft.com/office/drawing/2014/main" id="{86273E97-1C43-5D4A-9684-A17836260002}"/>
              </a:ext>
            </a:extLst>
          </p:cNvPr>
          <p:cNvSpPr/>
          <p:nvPr/>
        </p:nvSpPr>
        <p:spPr>
          <a:xfrm>
            <a:off x="7752929" y="3212294"/>
            <a:ext cx="328947" cy="4334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14" name="Oval 13">
            <a:extLst>
              <a:ext uri="{FF2B5EF4-FFF2-40B4-BE49-F238E27FC236}">
                <a16:creationId xmlns:a16="http://schemas.microsoft.com/office/drawing/2014/main" id="{DE7D4B19-9162-8249-9C47-CA42D15AA5C2}"/>
              </a:ext>
            </a:extLst>
          </p:cNvPr>
          <p:cNvSpPr/>
          <p:nvPr/>
        </p:nvSpPr>
        <p:spPr>
          <a:xfrm>
            <a:off x="7803612" y="5681640"/>
            <a:ext cx="328947" cy="4334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pic>
        <p:nvPicPr>
          <p:cNvPr id="15" name="Audio Recording 25 Feb 2021 at 15:36:07" descr="Audio Recording 25 Feb 2021 at 15:36:07">
            <a:hlinkClick r:id="" action="ppaction://media"/>
            <a:extLst>
              <a:ext uri="{FF2B5EF4-FFF2-40B4-BE49-F238E27FC236}">
                <a16:creationId xmlns:a16="http://schemas.microsoft.com/office/drawing/2014/main" id="{E47FB09D-BEB6-1846-BD39-D73D1016BC8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248237" y="5869481"/>
            <a:ext cx="812800" cy="812800"/>
          </a:xfrm>
          <a:prstGeom prst="rect">
            <a:avLst/>
          </a:prstGeom>
        </p:spPr>
      </p:pic>
    </p:spTree>
    <p:extLst>
      <p:ext uri="{BB962C8B-B14F-4D97-AF65-F5344CB8AC3E}">
        <p14:creationId xmlns:p14="http://schemas.microsoft.com/office/powerpoint/2010/main" val="2397886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728"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C167B2F-1DEB-C741-8CCB-196F6A24CFC9}"/>
              </a:ext>
            </a:extLst>
          </p:cNvPr>
          <p:cNvGrpSpPr/>
          <p:nvPr/>
        </p:nvGrpSpPr>
        <p:grpSpPr>
          <a:xfrm>
            <a:off x="1648918" y="614597"/>
            <a:ext cx="8614205" cy="5808406"/>
            <a:chOff x="1533460" y="607990"/>
            <a:chExt cx="8729663" cy="5815013"/>
          </a:xfrm>
        </p:grpSpPr>
        <p:grpSp>
          <p:nvGrpSpPr>
            <p:cNvPr id="15" name="Group 14">
              <a:extLst>
                <a:ext uri="{FF2B5EF4-FFF2-40B4-BE49-F238E27FC236}">
                  <a16:creationId xmlns:a16="http://schemas.microsoft.com/office/drawing/2014/main" id="{EF71DB44-E960-354D-B62A-4DC8F77324CA}"/>
                </a:ext>
              </a:extLst>
            </p:cNvPr>
            <p:cNvGrpSpPr/>
            <p:nvPr/>
          </p:nvGrpSpPr>
          <p:grpSpPr>
            <a:xfrm>
              <a:off x="1533460" y="607990"/>
              <a:ext cx="8729663" cy="5815013"/>
              <a:chOff x="1612556" y="521493"/>
              <a:chExt cx="8729663" cy="5815013"/>
            </a:xfrm>
          </p:grpSpPr>
          <p:sp>
            <p:nvSpPr>
              <p:cNvPr id="4" name="Rectangle 3">
                <a:extLst>
                  <a:ext uri="{FF2B5EF4-FFF2-40B4-BE49-F238E27FC236}">
                    <a16:creationId xmlns:a16="http://schemas.microsoft.com/office/drawing/2014/main" id="{4DB240E8-F2C8-D945-AC29-9FEE11F379F5}"/>
                  </a:ext>
                </a:extLst>
              </p:cNvPr>
              <p:cNvSpPr/>
              <p:nvPr/>
            </p:nvSpPr>
            <p:spPr>
              <a:xfrm>
                <a:off x="1612556" y="521493"/>
                <a:ext cx="8729663" cy="581501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30763777-117A-7044-A86D-EB95E0C7203E}"/>
                  </a:ext>
                </a:extLst>
              </p:cNvPr>
              <p:cNvPicPr>
                <a:picLocks noChangeAspect="1"/>
              </p:cNvPicPr>
              <p:nvPr/>
            </p:nvPicPr>
            <p:blipFill>
              <a:blip r:embed="rId5"/>
              <a:stretch>
                <a:fillRect/>
              </a:stretch>
            </p:blipFill>
            <p:spPr>
              <a:xfrm>
                <a:off x="6290028" y="3840460"/>
                <a:ext cx="3404651" cy="2285314"/>
              </a:xfrm>
              <a:prstGeom prst="rect">
                <a:avLst/>
              </a:prstGeom>
            </p:spPr>
          </p:pic>
          <p:pic>
            <p:nvPicPr>
              <p:cNvPr id="7" name="Picture 6">
                <a:extLst>
                  <a:ext uri="{FF2B5EF4-FFF2-40B4-BE49-F238E27FC236}">
                    <a16:creationId xmlns:a16="http://schemas.microsoft.com/office/drawing/2014/main" id="{355AFC11-FE52-AE4D-BBF0-E73085D375AA}"/>
                  </a:ext>
                </a:extLst>
              </p:cNvPr>
              <p:cNvPicPr>
                <a:picLocks noChangeAspect="1"/>
              </p:cNvPicPr>
              <p:nvPr/>
            </p:nvPicPr>
            <p:blipFill>
              <a:blip r:embed="rId6"/>
              <a:stretch>
                <a:fillRect/>
              </a:stretch>
            </p:blipFill>
            <p:spPr>
              <a:xfrm>
                <a:off x="6310786" y="1401960"/>
                <a:ext cx="3404651" cy="2285314"/>
              </a:xfrm>
              <a:prstGeom prst="rect">
                <a:avLst/>
              </a:prstGeom>
            </p:spPr>
          </p:pic>
          <p:pic>
            <p:nvPicPr>
              <p:cNvPr id="8" name="Picture 7">
                <a:extLst>
                  <a:ext uri="{FF2B5EF4-FFF2-40B4-BE49-F238E27FC236}">
                    <a16:creationId xmlns:a16="http://schemas.microsoft.com/office/drawing/2014/main" id="{FD9E6119-DCB5-C44A-A68D-A3497FF400AB}"/>
                  </a:ext>
                </a:extLst>
              </p:cNvPr>
              <p:cNvPicPr>
                <a:picLocks noChangeAspect="1"/>
              </p:cNvPicPr>
              <p:nvPr/>
            </p:nvPicPr>
            <p:blipFill>
              <a:blip r:embed="rId7"/>
              <a:stretch>
                <a:fillRect/>
              </a:stretch>
            </p:blipFill>
            <p:spPr>
              <a:xfrm>
                <a:off x="2018775" y="3840461"/>
                <a:ext cx="3514181" cy="2317364"/>
              </a:xfrm>
              <a:prstGeom prst="rect">
                <a:avLst/>
              </a:prstGeom>
            </p:spPr>
          </p:pic>
          <p:grpSp>
            <p:nvGrpSpPr>
              <p:cNvPr id="14" name="Group 13">
                <a:extLst>
                  <a:ext uri="{FF2B5EF4-FFF2-40B4-BE49-F238E27FC236}">
                    <a16:creationId xmlns:a16="http://schemas.microsoft.com/office/drawing/2014/main" id="{D541558C-E2EA-1742-8367-38E6FE8DFFB4}"/>
                  </a:ext>
                </a:extLst>
              </p:cNvPr>
              <p:cNvGrpSpPr/>
              <p:nvPr/>
            </p:nvGrpSpPr>
            <p:grpSpPr>
              <a:xfrm>
                <a:off x="2018775" y="1376466"/>
                <a:ext cx="4712630" cy="4714146"/>
                <a:chOff x="2018775" y="1376466"/>
                <a:chExt cx="4712630" cy="4714146"/>
              </a:xfrm>
            </p:grpSpPr>
            <p:pic>
              <p:nvPicPr>
                <p:cNvPr id="6" name="Picture 5">
                  <a:extLst>
                    <a:ext uri="{FF2B5EF4-FFF2-40B4-BE49-F238E27FC236}">
                      <a16:creationId xmlns:a16="http://schemas.microsoft.com/office/drawing/2014/main" id="{A3DFEBE8-3E71-D948-BBAD-CCCC5E7E90A5}"/>
                    </a:ext>
                  </a:extLst>
                </p:cNvPr>
                <p:cNvPicPr>
                  <a:picLocks noChangeAspect="1"/>
                </p:cNvPicPr>
                <p:nvPr/>
              </p:nvPicPr>
              <p:blipFill>
                <a:blip r:embed="rId8"/>
                <a:stretch>
                  <a:fillRect/>
                </a:stretch>
              </p:blipFill>
              <p:spPr>
                <a:xfrm>
                  <a:off x="2018775" y="1376466"/>
                  <a:ext cx="3404651" cy="2285314"/>
                </a:xfrm>
                <a:prstGeom prst="rect">
                  <a:avLst/>
                </a:prstGeom>
              </p:spPr>
            </p:pic>
            <p:sp>
              <p:nvSpPr>
                <p:cNvPr id="10" name="Oval 9">
                  <a:extLst>
                    <a:ext uri="{FF2B5EF4-FFF2-40B4-BE49-F238E27FC236}">
                      <a16:creationId xmlns:a16="http://schemas.microsoft.com/office/drawing/2014/main" id="{4E1B197E-9628-8A4A-A937-01E7F782C263}"/>
                    </a:ext>
                  </a:extLst>
                </p:cNvPr>
                <p:cNvSpPr/>
                <p:nvPr/>
              </p:nvSpPr>
              <p:spPr>
                <a:xfrm>
                  <a:off x="2125362" y="3225114"/>
                  <a:ext cx="296562" cy="370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97CF970-3C94-1A48-B1A1-7EB84BBDE56E}"/>
                    </a:ext>
                  </a:extLst>
                </p:cNvPr>
                <p:cNvSpPr/>
                <p:nvPr/>
              </p:nvSpPr>
              <p:spPr>
                <a:xfrm>
                  <a:off x="2142930" y="5719909"/>
                  <a:ext cx="296562" cy="370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E6CAC3E-2579-9C49-A7D6-85D401920479}"/>
                    </a:ext>
                  </a:extLst>
                </p:cNvPr>
                <p:cNvSpPr/>
                <p:nvPr/>
              </p:nvSpPr>
              <p:spPr>
                <a:xfrm>
                  <a:off x="6434843" y="5671909"/>
                  <a:ext cx="296562" cy="370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2F11502-5811-7544-8095-947796A690FD}"/>
                    </a:ext>
                  </a:extLst>
                </p:cNvPr>
                <p:cNvSpPr/>
                <p:nvPr/>
              </p:nvSpPr>
              <p:spPr>
                <a:xfrm>
                  <a:off x="6394745" y="3207813"/>
                  <a:ext cx="296562" cy="370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a:extLst>
                <a:ext uri="{FF2B5EF4-FFF2-40B4-BE49-F238E27FC236}">
                  <a16:creationId xmlns:a16="http://schemas.microsoft.com/office/drawing/2014/main" id="{8154F29F-85C7-0F41-8C4A-A41DEA09DBE1}"/>
                </a:ext>
              </a:extLst>
            </p:cNvPr>
            <p:cNvSpPr/>
            <p:nvPr/>
          </p:nvSpPr>
          <p:spPr>
            <a:xfrm>
              <a:off x="2558104" y="702855"/>
              <a:ext cx="6249507" cy="769441"/>
            </a:xfrm>
            <a:prstGeom prst="rect">
              <a:avLst/>
            </a:prstGeom>
            <a:noFill/>
            <a:ln>
              <a:noFill/>
            </a:ln>
          </p:spPr>
          <p:txBody>
            <a:bodyPr wrap="square" lIns="91440" tIns="45720" rIns="91440" bIns="45720">
              <a:spAutoFit/>
            </a:bodyPr>
            <a:lstStyle/>
            <a:p>
              <a:pPr algn="ctr"/>
              <a:r>
                <a:rPr lang="en-GB" sz="4400" b="1" cap="none" spc="0" dirty="0">
                  <a:ln w="22225">
                    <a:solidFill>
                      <a:schemeClr val="accent5">
                        <a:lumMod val="75000"/>
                      </a:schemeClr>
                    </a:solidFill>
                    <a:prstDash val="solid"/>
                  </a:ln>
                  <a:solidFill>
                    <a:schemeClr val="accent5">
                      <a:lumMod val="60000"/>
                      <a:lumOff val="40000"/>
                    </a:schemeClr>
                  </a:solidFill>
                  <a:effectLst/>
                </a:rPr>
                <a:t>Wash your hands!</a:t>
              </a:r>
            </a:p>
          </p:txBody>
        </p:sp>
      </p:grpSp>
      <p:pic>
        <p:nvPicPr>
          <p:cNvPr id="17" name="Audio Recording 25 Feb 2021 at 15:36:27" descr="Audio Recording 25 Feb 2021 at 15:36:27">
            <a:hlinkClick r:id="" action="ppaction://media"/>
            <a:extLst>
              <a:ext uri="{FF2B5EF4-FFF2-40B4-BE49-F238E27FC236}">
                <a16:creationId xmlns:a16="http://schemas.microsoft.com/office/drawing/2014/main" id="{032D42F8-2F3A-8948-973F-3CFB5A9A14B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146020" y="5814619"/>
            <a:ext cx="812800" cy="812800"/>
          </a:xfrm>
          <a:prstGeom prst="rect">
            <a:avLst/>
          </a:prstGeom>
        </p:spPr>
      </p:pic>
      <p:sp>
        <p:nvSpPr>
          <p:cNvPr id="18" name="TextBox 17">
            <a:extLst>
              <a:ext uri="{FF2B5EF4-FFF2-40B4-BE49-F238E27FC236}">
                <a16:creationId xmlns:a16="http://schemas.microsoft.com/office/drawing/2014/main" id="{525169F7-F6FA-8D46-9D50-E0B8619345E7}"/>
              </a:ext>
            </a:extLst>
          </p:cNvPr>
          <p:cNvSpPr txBox="1"/>
          <p:nvPr/>
        </p:nvSpPr>
        <p:spPr>
          <a:xfrm>
            <a:off x="149053" y="1097262"/>
            <a:ext cx="1139252" cy="4401205"/>
          </a:xfrm>
          <a:prstGeom prst="rect">
            <a:avLst/>
          </a:prstGeom>
          <a:noFill/>
        </p:spPr>
        <p:txBody>
          <a:bodyPr wrap="square" rtlCol="0">
            <a:spAutoFit/>
          </a:bodyPr>
          <a:lstStyle/>
          <a:p>
            <a:pPr algn="ctr"/>
            <a:r>
              <a:rPr lang="en-US" sz="4000" dirty="0">
                <a:latin typeface="Arial" panose="020B0604020202020204" pitchFamily="34" charset="0"/>
                <a:cs typeface="Arial" panose="020B0604020202020204" pitchFamily="34" charset="0"/>
              </a:rPr>
              <a:t>1</a:t>
            </a:r>
          </a:p>
          <a:p>
            <a:pPr algn="ct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2</a:t>
            </a:r>
          </a:p>
          <a:p>
            <a:pPr algn="ct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3</a:t>
            </a:r>
          </a:p>
          <a:p>
            <a:pPr algn="ctr"/>
            <a:endParaRPr lang="en-US" sz="4000" dirty="0">
              <a:latin typeface="Arial" panose="020B0604020202020204" pitchFamily="34" charset="0"/>
              <a:cs typeface="Arial" panose="020B0604020202020204" pitchFamily="34" charset="0"/>
            </a:endParaRPr>
          </a:p>
          <a:p>
            <a:pPr algn="ctr"/>
            <a:r>
              <a:rPr lang="en-US" sz="40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78584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632"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C167B2F-1DEB-C741-8CCB-196F6A24CFC9}"/>
              </a:ext>
            </a:extLst>
          </p:cNvPr>
          <p:cNvGrpSpPr/>
          <p:nvPr/>
        </p:nvGrpSpPr>
        <p:grpSpPr>
          <a:xfrm>
            <a:off x="1533460" y="607990"/>
            <a:ext cx="8729663" cy="5815013"/>
            <a:chOff x="1533460" y="607990"/>
            <a:chExt cx="8729663" cy="5815013"/>
          </a:xfrm>
        </p:grpSpPr>
        <p:grpSp>
          <p:nvGrpSpPr>
            <p:cNvPr id="15" name="Group 14">
              <a:extLst>
                <a:ext uri="{FF2B5EF4-FFF2-40B4-BE49-F238E27FC236}">
                  <a16:creationId xmlns:a16="http://schemas.microsoft.com/office/drawing/2014/main" id="{EF71DB44-E960-354D-B62A-4DC8F77324CA}"/>
                </a:ext>
              </a:extLst>
            </p:cNvPr>
            <p:cNvGrpSpPr/>
            <p:nvPr/>
          </p:nvGrpSpPr>
          <p:grpSpPr>
            <a:xfrm>
              <a:off x="1533460" y="607990"/>
              <a:ext cx="8729663" cy="5815013"/>
              <a:chOff x="1612556" y="521493"/>
              <a:chExt cx="8729663" cy="5815013"/>
            </a:xfrm>
          </p:grpSpPr>
          <p:sp>
            <p:nvSpPr>
              <p:cNvPr id="4" name="Rectangle 3">
                <a:extLst>
                  <a:ext uri="{FF2B5EF4-FFF2-40B4-BE49-F238E27FC236}">
                    <a16:creationId xmlns:a16="http://schemas.microsoft.com/office/drawing/2014/main" id="{4DB240E8-F2C8-D945-AC29-9FEE11F379F5}"/>
                  </a:ext>
                </a:extLst>
              </p:cNvPr>
              <p:cNvSpPr/>
              <p:nvPr/>
            </p:nvSpPr>
            <p:spPr>
              <a:xfrm>
                <a:off x="1612556" y="521493"/>
                <a:ext cx="8729663" cy="5815013"/>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a:extLst>
                  <a:ext uri="{FF2B5EF4-FFF2-40B4-BE49-F238E27FC236}">
                    <a16:creationId xmlns:a16="http://schemas.microsoft.com/office/drawing/2014/main" id="{30763777-117A-7044-A86D-EB95E0C7203E}"/>
                  </a:ext>
                </a:extLst>
              </p:cNvPr>
              <p:cNvPicPr>
                <a:picLocks noChangeAspect="1"/>
              </p:cNvPicPr>
              <p:nvPr/>
            </p:nvPicPr>
            <p:blipFill>
              <a:blip r:embed="rId5"/>
              <a:stretch>
                <a:fillRect/>
              </a:stretch>
            </p:blipFill>
            <p:spPr>
              <a:xfrm>
                <a:off x="6290028" y="3840460"/>
                <a:ext cx="3404651" cy="2285314"/>
              </a:xfrm>
              <a:prstGeom prst="rect">
                <a:avLst/>
              </a:prstGeom>
            </p:spPr>
          </p:pic>
          <p:pic>
            <p:nvPicPr>
              <p:cNvPr id="7" name="Picture 6">
                <a:extLst>
                  <a:ext uri="{FF2B5EF4-FFF2-40B4-BE49-F238E27FC236}">
                    <a16:creationId xmlns:a16="http://schemas.microsoft.com/office/drawing/2014/main" id="{355AFC11-FE52-AE4D-BBF0-E73085D375AA}"/>
                  </a:ext>
                </a:extLst>
              </p:cNvPr>
              <p:cNvPicPr>
                <a:picLocks noChangeAspect="1"/>
              </p:cNvPicPr>
              <p:nvPr/>
            </p:nvPicPr>
            <p:blipFill>
              <a:blip r:embed="rId6"/>
              <a:stretch>
                <a:fillRect/>
              </a:stretch>
            </p:blipFill>
            <p:spPr>
              <a:xfrm>
                <a:off x="6310786" y="1401960"/>
                <a:ext cx="3404651" cy="2285314"/>
              </a:xfrm>
              <a:prstGeom prst="rect">
                <a:avLst/>
              </a:prstGeom>
            </p:spPr>
          </p:pic>
          <p:pic>
            <p:nvPicPr>
              <p:cNvPr id="8" name="Picture 7">
                <a:extLst>
                  <a:ext uri="{FF2B5EF4-FFF2-40B4-BE49-F238E27FC236}">
                    <a16:creationId xmlns:a16="http://schemas.microsoft.com/office/drawing/2014/main" id="{FD9E6119-DCB5-C44A-A68D-A3497FF400AB}"/>
                  </a:ext>
                </a:extLst>
              </p:cNvPr>
              <p:cNvPicPr>
                <a:picLocks noChangeAspect="1"/>
              </p:cNvPicPr>
              <p:nvPr/>
            </p:nvPicPr>
            <p:blipFill>
              <a:blip r:embed="rId7"/>
              <a:stretch>
                <a:fillRect/>
              </a:stretch>
            </p:blipFill>
            <p:spPr>
              <a:xfrm>
                <a:off x="2018775" y="3840461"/>
                <a:ext cx="3514181" cy="2317364"/>
              </a:xfrm>
              <a:prstGeom prst="rect">
                <a:avLst/>
              </a:prstGeom>
            </p:spPr>
          </p:pic>
          <p:pic>
            <p:nvPicPr>
              <p:cNvPr id="6" name="Picture 5">
                <a:extLst>
                  <a:ext uri="{FF2B5EF4-FFF2-40B4-BE49-F238E27FC236}">
                    <a16:creationId xmlns:a16="http://schemas.microsoft.com/office/drawing/2014/main" id="{A3DFEBE8-3E71-D948-BBAD-CCCC5E7E90A5}"/>
                  </a:ext>
                </a:extLst>
              </p:cNvPr>
              <p:cNvPicPr>
                <a:picLocks noChangeAspect="1"/>
              </p:cNvPicPr>
              <p:nvPr/>
            </p:nvPicPr>
            <p:blipFill>
              <a:blip r:embed="rId8"/>
              <a:stretch>
                <a:fillRect/>
              </a:stretch>
            </p:blipFill>
            <p:spPr>
              <a:xfrm>
                <a:off x="2018775" y="1376466"/>
                <a:ext cx="3404651" cy="2285314"/>
              </a:xfrm>
              <a:prstGeom prst="rect">
                <a:avLst/>
              </a:prstGeom>
            </p:spPr>
          </p:pic>
        </p:grpSp>
        <p:sp>
          <p:nvSpPr>
            <p:cNvPr id="9" name="Rectangle 8">
              <a:extLst>
                <a:ext uri="{FF2B5EF4-FFF2-40B4-BE49-F238E27FC236}">
                  <a16:creationId xmlns:a16="http://schemas.microsoft.com/office/drawing/2014/main" id="{8154F29F-85C7-0F41-8C4A-A41DEA09DBE1}"/>
                </a:ext>
              </a:extLst>
            </p:cNvPr>
            <p:cNvSpPr/>
            <p:nvPr/>
          </p:nvSpPr>
          <p:spPr>
            <a:xfrm>
              <a:off x="2558104" y="702855"/>
              <a:ext cx="6249507" cy="769441"/>
            </a:xfrm>
            <a:prstGeom prst="rect">
              <a:avLst/>
            </a:prstGeom>
            <a:noFill/>
            <a:ln>
              <a:noFill/>
            </a:ln>
          </p:spPr>
          <p:txBody>
            <a:bodyPr wrap="square" lIns="91440" tIns="45720" rIns="91440" bIns="45720">
              <a:spAutoFit/>
            </a:bodyPr>
            <a:lstStyle/>
            <a:p>
              <a:pPr algn="ctr"/>
              <a:r>
                <a:rPr lang="en-GB" sz="4400" b="1" cap="none" spc="0" dirty="0">
                  <a:ln w="22225">
                    <a:solidFill>
                      <a:schemeClr val="accent5">
                        <a:lumMod val="75000"/>
                      </a:schemeClr>
                    </a:solidFill>
                    <a:prstDash val="solid"/>
                  </a:ln>
                  <a:solidFill>
                    <a:schemeClr val="accent5">
                      <a:lumMod val="60000"/>
                      <a:lumOff val="40000"/>
                    </a:schemeClr>
                  </a:solidFill>
                  <a:effectLst/>
                </a:rPr>
                <a:t>Wash your hands!</a:t>
              </a:r>
            </a:p>
          </p:txBody>
        </p:sp>
      </p:grpSp>
      <p:pic>
        <p:nvPicPr>
          <p:cNvPr id="2" name="Audio Recording 25 Feb 2021 at 15:37:22" descr="Audio Recording 25 Feb 2021 at 15:37:22">
            <a:hlinkClick r:id="" action="ppaction://media"/>
            <a:extLst>
              <a:ext uri="{FF2B5EF4-FFF2-40B4-BE49-F238E27FC236}">
                <a16:creationId xmlns:a16="http://schemas.microsoft.com/office/drawing/2014/main" id="{F6FF664F-AF19-4847-9ECF-FDD7E9C75E1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045179" y="5837922"/>
            <a:ext cx="812800" cy="812800"/>
          </a:xfrm>
          <a:prstGeom prst="rect">
            <a:avLst/>
          </a:prstGeom>
        </p:spPr>
      </p:pic>
    </p:spTree>
    <p:extLst>
      <p:ext uri="{BB962C8B-B14F-4D97-AF65-F5344CB8AC3E}">
        <p14:creationId xmlns:p14="http://schemas.microsoft.com/office/powerpoint/2010/main" val="76452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1BB-C93B-C749-8BEB-70CA8A55B961}"/>
              </a:ext>
            </a:extLst>
          </p:cNvPr>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Your turn:</a:t>
            </a:r>
          </a:p>
        </p:txBody>
      </p:sp>
      <p:sp>
        <p:nvSpPr>
          <p:cNvPr id="3" name="Content Placeholder 2">
            <a:extLst>
              <a:ext uri="{FF2B5EF4-FFF2-40B4-BE49-F238E27FC236}">
                <a16:creationId xmlns:a16="http://schemas.microsoft.com/office/drawing/2014/main" id="{4C9C7CAE-0380-FE46-8DA2-652836C1193C}"/>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Can you make a poster to show the correct order to wash your hands in?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Use this PowerPoint to help you if you need it.</a:t>
            </a:r>
          </a:p>
        </p:txBody>
      </p:sp>
      <p:pic>
        <p:nvPicPr>
          <p:cNvPr id="4" name="Audio Recording 25 Feb 2021 at 15:37:38" descr="Audio Recording 25 Feb 2021 at 15:37:38">
            <a:hlinkClick r:id="" action="ppaction://media"/>
            <a:extLst>
              <a:ext uri="{FF2B5EF4-FFF2-40B4-BE49-F238E27FC236}">
                <a16:creationId xmlns:a16="http://schemas.microsoft.com/office/drawing/2014/main" id="{57BED012-95BB-DE47-96A0-FF3102FE9B5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47400" y="5905500"/>
            <a:ext cx="812800" cy="812800"/>
          </a:xfrm>
          <a:prstGeom prst="rect">
            <a:avLst/>
          </a:prstGeom>
        </p:spPr>
      </p:pic>
    </p:spTree>
    <p:extLst>
      <p:ext uri="{BB962C8B-B14F-4D97-AF65-F5344CB8AC3E}">
        <p14:creationId xmlns:p14="http://schemas.microsoft.com/office/powerpoint/2010/main" val="104788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0AEC4-139B-C641-A4D9-D39CAB33778C}"/>
              </a:ext>
            </a:extLst>
          </p:cNvPr>
          <p:cNvSpPr>
            <a:spLocks noGrp="1"/>
          </p:cNvSpPr>
          <p:nvPr>
            <p:ph type="title"/>
          </p:nvPr>
        </p:nvSpPr>
        <p:spPr/>
        <p:txBody>
          <a:bodyPr/>
          <a:lstStyle/>
          <a:p>
            <a:r>
              <a:rPr lang="en-US" b="1" u="sng" dirty="0">
                <a:latin typeface="Arial" panose="020B0604020202020204" pitchFamily="34" charset="0"/>
                <a:cs typeface="Arial" panose="020B0604020202020204" pitchFamily="34" charset="0"/>
              </a:rPr>
              <a:t>Commentary:</a:t>
            </a:r>
          </a:p>
        </p:txBody>
      </p:sp>
      <p:sp>
        <p:nvSpPr>
          <p:cNvPr id="3" name="Content Placeholder 2">
            <a:extLst>
              <a:ext uri="{FF2B5EF4-FFF2-40B4-BE49-F238E27FC236}">
                <a16:creationId xmlns:a16="http://schemas.microsoft.com/office/drawing/2014/main" id="{A9BAF1EA-C9A9-194B-8F23-1A6AFDD9CBF4}"/>
              </a:ext>
            </a:extLst>
          </p:cNvPr>
          <p:cNvSpPr>
            <a:spLocks noGrp="1"/>
          </p:cNvSpPr>
          <p:nvPr>
            <p:ph idx="1"/>
          </p:nvPr>
        </p:nvSpPr>
        <p:spPr/>
        <p:txBody>
          <a:bodyPr>
            <a:normAutofit fontScale="55000" lnSpcReduction="20000"/>
          </a:bodyPr>
          <a:lstStyle/>
          <a:p>
            <a:pPr marL="0" indent="0">
              <a:buNone/>
            </a:pPr>
            <a:r>
              <a:rPr lang="en-US" sz="3200" b="1" i="1" dirty="0">
                <a:latin typeface="Arial" panose="020B0604020202020204" pitchFamily="34" charset="0"/>
                <a:cs typeface="Arial" panose="020B0604020202020204" pitchFamily="34" charset="0"/>
              </a:rPr>
              <a:t>Slide 2:</a:t>
            </a:r>
          </a:p>
          <a:p>
            <a:pPr marL="0" indent="0">
              <a:buNone/>
            </a:pPr>
            <a:r>
              <a:rPr lang="en-US" sz="3200" dirty="0">
                <a:latin typeface="Arial" panose="020B0604020202020204" pitchFamily="34" charset="0"/>
                <a:cs typeface="Arial" panose="020B0604020202020204" pitchFamily="34" charset="0"/>
              </a:rPr>
              <a:t>Whether we are at home, out and about or at school, it is important to keep our hands clean. </a:t>
            </a:r>
          </a:p>
          <a:p>
            <a:pPr marL="0" indent="0">
              <a:buNone/>
            </a:pPr>
            <a:r>
              <a:rPr lang="en-US" sz="3200" b="1" i="1" dirty="0">
                <a:latin typeface="Arial" panose="020B0604020202020204" pitchFamily="34" charset="0"/>
                <a:cs typeface="Arial" panose="020B0604020202020204" pitchFamily="34" charset="0"/>
              </a:rPr>
              <a:t>Slide 3:</a:t>
            </a:r>
          </a:p>
          <a:p>
            <a:pPr marL="0" indent="0">
              <a:buNone/>
            </a:pPr>
            <a:r>
              <a:rPr lang="en-US" sz="3200" dirty="0">
                <a:latin typeface="Arial" panose="020B0604020202020204" pitchFamily="34" charset="0"/>
                <a:cs typeface="Arial" panose="020B0604020202020204" pitchFamily="34" charset="0"/>
              </a:rPr>
              <a:t>Why? Well, we touch lots of things with our hands, like pencils, toilet seats, doors and food. So it’s important to keep our hands clean regularly. </a:t>
            </a:r>
          </a:p>
          <a:p>
            <a:pPr marL="0" indent="0">
              <a:buNone/>
            </a:pPr>
            <a:r>
              <a:rPr lang="en-US" sz="3200" b="1" i="1" dirty="0">
                <a:latin typeface="Arial" panose="020B0604020202020204" pitchFamily="34" charset="0"/>
                <a:cs typeface="Arial" panose="020B0604020202020204" pitchFamily="34" charset="0"/>
              </a:rPr>
              <a:t>Slide 4:</a:t>
            </a:r>
          </a:p>
          <a:p>
            <a:pPr marL="0" indent="0">
              <a:buNone/>
            </a:pPr>
            <a:r>
              <a:rPr lang="en-US" sz="3200" dirty="0">
                <a:latin typeface="Arial" panose="020B0604020202020204" pitchFamily="34" charset="0"/>
                <a:cs typeface="Arial" panose="020B0604020202020204" pitchFamily="34" charset="0"/>
              </a:rPr>
              <a:t>Pip has made a poster to tell people how to wash their hands. Have a look, do you see anything wrong with it? Pip says that first you should rub your hands together with soap. Second, you should add plenty of soap. Third, you should rinse your hands and fourth, you should rinse your hands with water. How does that sound? Yes, they are in the wrong order!</a:t>
            </a:r>
          </a:p>
          <a:p>
            <a:pPr marL="0" indent="0">
              <a:buNone/>
            </a:pPr>
            <a:r>
              <a:rPr lang="en-US" sz="3200" b="1" i="1" dirty="0">
                <a:latin typeface="Arial" panose="020B0604020202020204" pitchFamily="34" charset="0"/>
                <a:cs typeface="Arial" panose="020B0604020202020204" pitchFamily="34" charset="0"/>
              </a:rPr>
              <a:t>Slide 5:</a:t>
            </a:r>
          </a:p>
          <a:p>
            <a:pPr marL="0" indent="0">
              <a:buNone/>
            </a:pPr>
            <a:r>
              <a:rPr lang="en-US" sz="3200" dirty="0">
                <a:latin typeface="Arial" panose="020B0604020202020204" pitchFamily="34" charset="0"/>
                <a:cs typeface="Arial" panose="020B0604020202020204" pitchFamily="34" charset="0"/>
              </a:rPr>
              <a:t>Can you put the numbers 1-4 in to show the correct order?</a:t>
            </a:r>
          </a:p>
          <a:p>
            <a:pPr marL="0" indent="0">
              <a:buNone/>
            </a:pPr>
            <a:r>
              <a:rPr lang="en-US" sz="3200" b="1" i="1" dirty="0">
                <a:latin typeface="Arial" panose="020B0604020202020204" pitchFamily="34" charset="0"/>
                <a:cs typeface="Arial" panose="020B0604020202020204" pitchFamily="34" charset="0"/>
              </a:rPr>
              <a:t>Slide 6:</a:t>
            </a:r>
          </a:p>
          <a:p>
            <a:pPr marL="0" indent="0">
              <a:buNone/>
            </a:pPr>
            <a:r>
              <a:rPr lang="en-US" sz="3200" dirty="0">
                <a:latin typeface="Arial" panose="020B0604020202020204" pitchFamily="34" charset="0"/>
                <a:cs typeface="Arial" panose="020B0604020202020204" pitchFamily="34" charset="0"/>
              </a:rPr>
              <a:t>Here are the answers!</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2894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391</Words>
  <Application>Microsoft Macintosh PowerPoint</Application>
  <PresentationFormat>Widescreen</PresentationFormat>
  <Paragraphs>42</Paragraphs>
  <Slides>8</Slides>
  <Notes>5</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Learning Intention:  To recap hand washing hygiene.</vt:lpstr>
      <vt:lpstr>PowerPoint Presentation</vt:lpstr>
      <vt:lpstr>Why?</vt:lpstr>
      <vt:lpstr>PowerPoint Presentation</vt:lpstr>
      <vt:lpstr>PowerPoint Presentation</vt:lpstr>
      <vt:lpstr>PowerPoint Presentation</vt:lpstr>
      <vt:lpstr>Your turn:</vt:lpstr>
      <vt:lpstr>Commentary: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Intention:  To recap hand washing hygiene.</dc:title>
  <dc:creator>rubie.kiddy</dc:creator>
  <cp:lastModifiedBy>rubie.kiddy</cp:lastModifiedBy>
  <cp:revision>3</cp:revision>
  <dcterms:created xsi:type="dcterms:W3CDTF">2021-02-25T15:16:19Z</dcterms:created>
  <dcterms:modified xsi:type="dcterms:W3CDTF">2021-02-25T15:39:31Z</dcterms:modified>
</cp:coreProperties>
</file>