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525B0D-C1BA-4E9C-A666-0CEEF2E7D846}" type="datetimeFigureOut">
              <a:rPr lang="en-GB" smtClean="0"/>
              <a:t>14/01/2021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580EF-BC7E-4956-8443-8F87C7612DC9}" type="slidenum">
              <a:rPr lang="en-GB" smtClean="0"/>
              <a:t>‹#›</a:t>
            </a:fld>
            <a:endParaRPr lang="en-GB"/>
          </a:p>
        </p:txBody>
      </p:sp>
    </p:spTree>
    <p:extLst>
      <p:ext uri="{BB962C8B-B14F-4D97-AF65-F5344CB8AC3E}">
        <p14:creationId xmlns:p14="http://schemas.microsoft.com/office/powerpoint/2010/main" val="325835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8580EF-BC7E-4956-8443-8F87C7612DC9}" type="slidenum">
              <a:rPr lang="en-GB" smtClean="0"/>
              <a:t>2</a:t>
            </a:fld>
            <a:endParaRPr lang="en-GB"/>
          </a:p>
        </p:txBody>
      </p:sp>
    </p:spTree>
    <p:extLst>
      <p:ext uri="{BB962C8B-B14F-4D97-AF65-F5344CB8AC3E}">
        <p14:creationId xmlns:p14="http://schemas.microsoft.com/office/powerpoint/2010/main" val="1205635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8580EF-BC7E-4956-8443-8F87C7612DC9}" type="slidenum">
              <a:rPr lang="en-GB" smtClean="0"/>
              <a:t>11</a:t>
            </a:fld>
            <a:endParaRPr lang="en-GB"/>
          </a:p>
        </p:txBody>
      </p:sp>
    </p:spTree>
    <p:extLst>
      <p:ext uri="{BB962C8B-B14F-4D97-AF65-F5344CB8AC3E}">
        <p14:creationId xmlns:p14="http://schemas.microsoft.com/office/powerpoint/2010/main" val="120563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8580EF-BC7E-4956-8443-8F87C7612DC9}" type="slidenum">
              <a:rPr lang="en-GB" smtClean="0"/>
              <a:t>3</a:t>
            </a:fld>
            <a:endParaRPr lang="en-GB"/>
          </a:p>
        </p:txBody>
      </p:sp>
    </p:spTree>
    <p:extLst>
      <p:ext uri="{BB962C8B-B14F-4D97-AF65-F5344CB8AC3E}">
        <p14:creationId xmlns:p14="http://schemas.microsoft.com/office/powerpoint/2010/main" val="120563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8580EF-BC7E-4956-8443-8F87C7612DC9}" type="slidenum">
              <a:rPr lang="en-GB" smtClean="0"/>
              <a:t>4</a:t>
            </a:fld>
            <a:endParaRPr lang="en-GB"/>
          </a:p>
        </p:txBody>
      </p:sp>
    </p:spTree>
    <p:extLst>
      <p:ext uri="{BB962C8B-B14F-4D97-AF65-F5344CB8AC3E}">
        <p14:creationId xmlns:p14="http://schemas.microsoft.com/office/powerpoint/2010/main" val="120563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8580EF-BC7E-4956-8443-8F87C7612DC9}" type="slidenum">
              <a:rPr lang="en-GB" smtClean="0"/>
              <a:t>5</a:t>
            </a:fld>
            <a:endParaRPr lang="en-GB"/>
          </a:p>
        </p:txBody>
      </p:sp>
    </p:spTree>
    <p:extLst>
      <p:ext uri="{BB962C8B-B14F-4D97-AF65-F5344CB8AC3E}">
        <p14:creationId xmlns:p14="http://schemas.microsoft.com/office/powerpoint/2010/main" val="1205635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8580EF-BC7E-4956-8443-8F87C7612DC9}" type="slidenum">
              <a:rPr lang="en-GB" smtClean="0"/>
              <a:t>6</a:t>
            </a:fld>
            <a:endParaRPr lang="en-GB"/>
          </a:p>
        </p:txBody>
      </p:sp>
    </p:spTree>
    <p:extLst>
      <p:ext uri="{BB962C8B-B14F-4D97-AF65-F5344CB8AC3E}">
        <p14:creationId xmlns:p14="http://schemas.microsoft.com/office/powerpoint/2010/main" val="120563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8580EF-BC7E-4956-8443-8F87C7612DC9}" type="slidenum">
              <a:rPr lang="en-GB" smtClean="0"/>
              <a:t>7</a:t>
            </a:fld>
            <a:endParaRPr lang="en-GB"/>
          </a:p>
        </p:txBody>
      </p:sp>
    </p:spTree>
    <p:extLst>
      <p:ext uri="{BB962C8B-B14F-4D97-AF65-F5344CB8AC3E}">
        <p14:creationId xmlns:p14="http://schemas.microsoft.com/office/powerpoint/2010/main" val="120563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8580EF-BC7E-4956-8443-8F87C7612DC9}" type="slidenum">
              <a:rPr lang="en-GB" smtClean="0"/>
              <a:t>8</a:t>
            </a:fld>
            <a:endParaRPr lang="en-GB"/>
          </a:p>
        </p:txBody>
      </p:sp>
    </p:spTree>
    <p:extLst>
      <p:ext uri="{BB962C8B-B14F-4D97-AF65-F5344CB8AC3E}">
        <p14:creationId xmlns:p14="http://schemas.microsoft.com/office/powerpoint/2010/main" val="120563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8580EF-BC7E-4956-8443-8F87C7612DC9}" type="slidenum">
              <a:rPr lang="en-GB" smtClean="0"/>
              <a:t>9</a:t>
            </a:fld>
            <a:endParaRPr lang="en-GB"/>
          </a:p>
        </p:txBody>
      </p:sp>
    </p:spTree>
    <p:extLst>
      <p:ext uri="{BB962C8B-B14F-4D97-AF65-F5344CB8AC3E}">
        <p14:creationId xmlns:p14="http://schemas.microsoft.com/office/powerpoint/2010/main" val="1205635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8580EF-BC7E-4956-8443-8F87C7612DC9}" type="slidenum">
              <a:rPr lang="en-GB" smtClean="0"/>
              <a:t>10</a:t>
            </a:fld>
            <a:endParaRPr lang="en-GB"/>
          </a:p>
        </p:txBody>
      </p:sp>
    </p:spTree>
    <p:extLst>
      <p:ext uri="{BB962C8B-B14F-4D97-AF65-F5344CB8AC3E}">
        <p14:creationId xmlns:p14="http://schemas.microsoft.com/office/powerpoint/2010/main" val="120563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52B9BFE-3152-43C9-B620-D5CBC5614548}"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67A5C-39DE-4333-A0BF-A8E7EEAC2EA6}" type="slidenum">
              <a:rPr lang="en-GB" smtClean="0"/>
              <a:t>‹#›</a:t>
            </a:fld>
            <a:endParaRPr lang="en-GB"/>
          </a:p>
        </p:txBody>
      </p:sp>
    </p:spTree>
    <p:extLst>
      <p:ext uri="{BB962C8B-B14F-4D97-AF65-F5344CB8AC3E}">
        <p14:creationId xmlns:p14="http://schemas.microsoft.com/office/powerpoint/2010/main" val="2487841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2B9BFE-3152-43C9-B620-D5CBC5614548}"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67A5C-39DE-4333-A0BF-A8E7EEAC2EA6}" type="slidenum">
              <a:rPr lang="en-GB" smtClean="0"/>
              <a:t>‹#›</a:t>
            </a:fld>
            <a:endParaRPr lang="en-GB"/>
          </a:p>
        </p:txBody>
      </p:sp>
    </p:spTree>
    <p:extLst>
      <p:ext uri="{BB962C8B-B14F-4D97-AF65-F5344CB8AC3E}">
        <p14:creationId xmlns:p14="http://schemas.microsoft.com/office/powerpoint/2010/main" val="66958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2B9BFE-3152-43C9-B620-D5CBC5614548}"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67A5C-39DE-4333-A0BF-A8E7EEAC2EA6}" type="slidenum">
              <a:rPr lang="en-GB" smtClean="0"/>
              <a:t>‹#›</a:t>
            </a:fld>
            <a:endParaRPr lang="en-GB"/>
          </a:p>
        </p:txBody>
      </p:sp>
    </p:spTree>
    <p:extLst>
      <p:ext uri="{BB962C8B-B14F-4D97-AF65-F5344CB8AC3E}">
        <p14:creationId xmlns:p14="http://schemas.microsoft.com/office/powerpoint/2010/main" val="382053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2B9BFE-3152-43C9-B620-D5CBC5614548}"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67A5C-39DE-4333-A0BF-A8E7EEAC2EA6}" type="slidenum">
              <a:rPr lang="en-GB" smtClean="0"/>
              <a:t>‹#›</a:t>
            </a:fld>
            <a:endParaRPr lang="en-GB"/>
          </a:p>
        </p:txBody>
      </p:sp>
    </p:spTree>
    <p:extLst>
      <p:ext uri="{BB962C8B-B14F-4D97-AF65-F5344CB8AC3E}">
        <p14:creationId xmlns:p14="http://schemas.microsoft.com/office/powerpoint/2010/main" val="326392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B9BFE-3152-43C9-B620-D5CBC5614548}"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67A5C-39DE-4333-A0BF-A8E7EEAC2EA6}" type="slidenum">
              <a:rPr lang="en-GB" smtClean="0"/>
              <a:t>‹#›</a:t>
            </a:fld>
            <a:endParaRPr lang="en-GB"/>
          </a:p>
        </p:txBody>
      </p:sp>
    </p:spTree>
    <p:extLst>
      <p:ext uri="{BB962C8B-B14F-4D97-AF65-F5344CB8AC3E}">
        <p14:creationId xmlns:p14="http://schemas.microsoft.com/office/powerpoint/2010/main" val="344311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2B9BFE-3152-43C9-B620-D5CBC5614548}"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A67A5C-39DE-4333-A0BF-A8E7EEAC2EA6}" type="slidenum">
              <a:rPr lang="en-GB" smtClean="0"/>
              <a:t>‹#›</a:t>
            </a:fld>
            <a:endParaRPr lang="en-GB"/>
          </a:p>
        </p:txBody>
      </p:sp>
    </p:spTree>
    <p:extLst>
      <p:ext uri="{BB962C8B-B14F-4D97-AF65-F5344CB8AC3E}">
        <p14:creationId xmlns:p14="http://schemas.microsoft.com/office/powerpoint/2010/main" val="11294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2B9BFE-3152-43C9-B620-D5CBC5614548}" type="datetimeFigureOut">
              <a:rPr lang="en-GB" smtClean="0"/>
              <a:t>14/01/2021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A67A5C-39DE-4333-A0BF-A8E7EEAC2EA6}" type="slidenum">
              <a:rPr lang="en-GB" smtClean="0"/>
              <a:t>‹#›</a:t>
            </a:fld>
            <a:endParaRPr lang="en-GB"/>
          </a:p>
        </p:txBody>
      </p:sp>
    </p:spTree>
    <p:extLst>
      <p:ext uri="{BB962C8B-B14F-4D97-AF65-F5344CB8AC3E}">
        <p14:creationId xmlns:p14="http://schemas.microsoft.com/office/powerpoint/2010/main" val="27294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2B9BFE-3152-43C9-B620-D5CBC5614548}" type="datetimeFigureOut">
              <a:rPr lang="en-GB" smtClean="0"/>
              <a:t>14/01/2021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A67A5C-39DE-4333-A0BF-A8E7EEAC2EA6}" type="slidenum">
              <a:rPr lang="en-GB" smtClean="0"/>
              <a:t>‹#›</a:t>
            </a:fld>
            <a:endParaRPr lang="en-GB"/>
          </a:p>
        </p:txBody>
      </p:sp>
    </p:spTree>
    <p:extLst>
      <p:ext uri="{BB962C8B-B14F-4D97-AF65-F5344CB8AC3E}">
        <p14:creationId xmlns:p14="http://schemas.microsoft.com/office/powerpoint/2010/main" val="368306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B9BFE-3152-43C9-B620-D5CBC5614548}" type="datetimeFigureOut">
              <a:rPr lang="en-GB" smtClean="0"/>
              <a:t>14/01/2021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A67A5C-39DE-4333-A0BF-A8E7EEAC2EA6}" type="slidenum">
              <a:rPr lang="en-GB" smtClean="0"/>
              <a:t>‹#›</a:t>
            </a:fld>
            <a:endParaRPr lang="en-GB"/>
          </a:p>
        </p:txBody>
      </p:sp>
    </p:spTree>
    <p:extLst>
      <p:ext uri="{BB962C8B-B14F-4D97-AF65-F5344CB8AC3E}">
        <p14:creationId xmlns:p14="http://schemas.microsoft.com/office/powerpoint/2010/main" val="316469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B9BFE-3152-43C9-B620-D5CBC5614548}"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A67A5C-39DE-4333-A0BF-A8E7EEAC2EA6}" type="slidenum">
              <a:rPr lang="en-GB" smtClean="0"/>
              <a:t>‹#›</a:t>
            </a:fld>
            <a:endParaRPr lang="en-GB"/>
          </a:p>
        </p:txBody>
      </p:sp>
    </p:spTree>
    <p:extLst>
      <p:ext uri="{BB962C8B-B14F-4D97-AF65-F5344CB8AC3E}">
        <p14:creationId xmlns:p14="http://schemas.microsoft.com/office/powerpoint/2010/main" val="322220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B9BFE-3152-43C9-B620-D5CBC5614548}"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A67A5C-39DE-4333-A0BF-A8E7EEAC2EA6}" type="slidenum">
              <a:rPr lang="en-GB" smtClean="0"/>
              <a:t>‹#›</a:t>
            </a:fld>
            <a:endParaRPr lang="en-GB"/>
          </a:p>
        </p:txBody>
      </p:sp>
    </p:spTree>
    <p:extLst>
      <p:ext uri="{BB962C8B-B14F-4D97-AF65-F5344CB8AC3E}">
        <p14:creationId xmlns:p14="http://schemas.microsoft.com/office/powerpoint/2010/main" val="310589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B9BFE-3152-43C9-B620-D5CBC5614548}" type="datetimeFigureOut">
              <a:rPr lang="en-GB" smtClean="0"/>
              <a:t>14/01/2021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67A5C-39DE-4333-A0BF-A8E7EEAC2EA6}" type="slidenum">
              <a:rPr lang="en-GB" smtClean="0"/>
              <a:t>‹#›</a:t>
            </a:fld>
            <a:endParaRPr lang="en-GB"/>
          </a:p>
        </p:txBody>
      </p:sp>
    </p:spTree>
    <p:extLst>
      <p:ext uri="{BB962C8B-B14F-4D97-AF65-F5344CB8AC3E}">
        <p14:creationId xmlns:p14="http://schemas.microsoft.com/office/powerpoint/2010/main" val="515080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png"/><Relationship Id="rId5" Type="http://schemas.openxmlformats.org/officeDocument/2006/relationships/image" Target="../media/image13.jpe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png"/><Relationship Id="rId5" Type="http://schemas.openxmlformats.org/officeDocument/2006/relationships/image" Target="../media/image13.jpe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panose="020B0604020202020204" pitchFamily="34" charset="0"/>
                <a:cs typeface="Arial" panose="020B0604020202020204" pitchFamily="34" charset="0"/>
              </a:rPr>
              <a:t>Year 1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Geography - Seasons</a:t>
            </a:r>
          </a:p>
        </p:txBody>
      </p:sp>
      <p:pic>
        <p:nvPicPr>
          <p:cNvPr id="3" name="Recorded Sound">
            <a:hlinkClick r:id="" action="ppaction://media"/>
            <a:extLst>
              <a:ext uri="{FF2B5EF4-FFF2-40B4-BE49-F238E27FC236}">
                <a16:creationId xmlns:a16="http://schemas.microsoft.com/office/drawing/2014/main" id="{E70D34AE-880C-4DD0-9D84-14624F6C895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58200" y="6093296"/>
            <a:ext cx="609600" cy="609600"/>
          </a:xfrm>
          <a:prstGeom prst="rect">
            <a:avLst/>
          </a:prstGeom>
        </p:spPr>
      </p:pic>
    </p:spTree>
    <p:extLst>
      <p:ext uri="{BB962C8B-B14F-4D97-AF65-F5344CB8AC3E}">
        <p14:creationId xmlns:p14="http://schemas.microsoft.com/office/powerpoint/2010/main" val="160789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Trees in the seasons. Tell your grown up which season each tree is in.</a:t>
            </a:r>
          </a:p>
        </p:txBody>
      </p:sp>
      <p:pic>
        <p:nvPicPr>
          <p:cNvPr id="8194" name="Picture 2" descr="Seasons explained | Seasons for KS1 children | Spring, summer, winter,  autumn primary-school learning | TheSchoolRu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484784"/>
            <a:ext cx="6720747" cy="5040560"/>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a:extLst>
              <a:ext uri="{FF2B5EF4-FFF2-40B4-BE49-F238E27FC236}">
                <a16:creationId xmlns:a16="http://schemas.microsoft.com/office/drawing/2014/main" id="{205B5A97-6548-4E9A-8B06-1781B35B4AB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5295" y="6220544"/>
            <a:ext cx="609600" cy="609600"/>
          </a:xfrm>
          <a:prstGeom prst="rect">
            <a:avLst/>
          </a:prstGeom>
        </p:spPr>
      </p:pic>
    </p:spTree>
    <p:extLst>
      <p:ext uri="{BB962C8B-B14F-4D97-AF65-F5344CB8AC3E}">
        <p14:creationId xmlns:p14="http://schemas.microsoft.com/office/powerpoint/2010/main" val="12200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That’s right.</a:t>
            </a:r>
          </a:p>
        </p:txBody>
      </p:sp>
      <p:pic>
        <p:nvPicPr>
          <p:cNvPr id="8194" name="Picture 2" descr="Seasons explained | Seasons for KS1 children | Spring, summer, winter,  autumn primary-school learning | TheSchoolRu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2060848"/>
            <a:ext cx="5328592" cy="39964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2651720"/>
            <a:ext cx="125785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Spring</a:t>
            </a:r>
          </a:p>
        </p:txBody>
      </p:sp>
      <p:sp>
        <p:nvSpPr>
          <p:cNvPr id="5" name="TextBox 4"/>
          <p:cNvSpPr txBox="1"/>
          <p:nvPr/>
        </p:nvSpPr>
        <p:spPr>
          <a:xfrm>
            <a:off x="395536" y="4869159"/>
            <a:ext cx="125785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Autumn</a:t>
            </a:r>
          </a:p>
        </p:txBody>
      </p:sp>
      <p:sp>
        <p:nvSpPr>
          <p:cNvPr id="6" name="TextBox 5"/>
          <p:cNvSpPr txBox="1"/>
          <p:nvPr/>
        </p:nvSpPr>
        <p:spPr>
          <a:xfrm>
            <a:off x="7236296" y="4869160"/>
            <a:ext cx="125785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Winter</a:t>
            </a:r>
          </a:p>
        </p:txBody>
      </p:sp>
      <p:sp>
        <p:nvSpPr>
          <p:cNvPr id="7" name="TextBox 6"/>
          <p:cNvSpPr txBox="1"/>
          <p:nvPr/>
        </p:nvSpPr>
        <p:spPr>
          <a:xfrm>
            <a:off x="7236296" y="2804119"/>
            <a:ext cx="144016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Summer</a:t>
            </a:r>
          </a:p>
        </p:txBody>
      </p:sp>
      <p:pic>
        <p:nvPicPr>
          <p:cNvPr id="4" name="Recorded Sound">
            <a:hlinkClick r:id="" action="ppaction://media"/>
            <a:extLst>
              <a:ext uri="{FF2B5EF4-FFF2-40B4-BE49-F238E27FC236}">
                <a16:creationId xmlns:a16="http://schemas.microsoft.com/office/drawing/2014/main" id="{180B1C33-A297-4A65-B3E0-4460049D35C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04205" y="6057292"/>
            <a:ext cx="609600" cy="609600"/>
          </a:xfrm>
          <a:prstGeom prst="rect">
            <a:avLst/>
          </a:prstGeom>
        </p:spPr>
      </p:pic>
    </p:spTree>
    <p:extLst>
      <p:ext uri="{BB962C8B-B14F-4D97-AF65-F5344CB8AC3E}">
        <p14:creationId xmlns:p14="http://schemas.microsoft.com/office/powerpoint/2010/main" val="190837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Now, have a go at the worksheet.</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700808"/>
            <a:ext cx="418147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corded Sound">
            <a:hlinkClick r:id="" action="ppaction://media"/>
            <a:extLst>
              <a:ext uri="{FF2B5EF4-FFF2-40B4-BE49-F238E27FC236}">
                <a16:creationId xmlns:a16="http://schemas.microsoft.com/office/drawing/2014/main" id="{4883C29F-FD42-44FD-BC76-F5A7F0E9A0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5977533"/>
            <a:ext cx="609600" cy="609600"/>
          </a:xfrm>
          <a:prstGeom prst="rect">
            <a:avLst/>
          </a:prstGeom>
        </p:spPr>
      </p:pic>
    </p:spTree>
    <p:extLst>
      <p:ext uri="{BB962C8B-B14F-4D97-AF65-F5344CB8AC3E}">
        <p14:creationId xmlns:p14="http://schemas.microsoft.com/office/powerpoint/2010/main" val="393203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60648"/>
            <a:ext cx="8280920" cy="674030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Slide 1 – Hello year 1, today we are going to recapping the seasons. </a:t>
            </a:r>
          </a:p>
          <a:p>
            <a:r>
              <a:rPr lang="en-GB" dirty="0">
                <a:latin typeface="Arial" panose="020B0604020202020204" pitchFamily="34" charset="0"/>
                <a:cs typeface="Arial" panose="020B0604020202020204" pitchFamily="34" charset="0"/>
              </a:rPr>
              <a:t>Slide 2 – There are 4 seasons, can you name them?</a:t>
            </a:r>
          </a:p>
          <a:p>
            <a:r>
              <a:rPr lang="en-GB" dirty="0">
                <a:latin typeface="Arial" panose="020B0604020202020204" pitchFamily="34" charset="0"/>
                <a:cs typeface="Arial" panose="020B0604020202020204" pitchFamily="34" charset="0"/>
              </a:rPr>
              <a:t>Slide 3 – That’s right, spring, summer, autumn and winter. </a:t>
            </a:r>
          </a:p>
          <a:p>
            <a:r>
              <a:rPr lang="en-GB" dirty="0">
                <a:latin typeface="Arial" panose="020B0604020202020204" pitchFamily="34" charset="0"/>
                <a:cs typeface="Arial" panose="020B0604020202020204" pitchFamily="34" charset="0"/>
              </a:rPr>
              <a:t>Slide 4 – Lets look at spring first. In spring the weather starts to get warmer and trees begin to grow their leaves. plants start to flower and young animals such as chicks and lambs are born.</a:t>
            </a:r>
          </a:p>
          <a:p>
            <a:r>
              <a:rPr lang="en-GB" dirty="0">
                <a:latin typeface="Arial" panose="020B0604020202020204" pitchFamily="34" charset="0"/>
                <a:cs typeface="Arial" panose="020B0604020202020204" pitchFamily="34" charset="0"/>
              </a:rPr>
              <a:t>Slide 5 -  After spring it is summer. In summer the weather is usually warm, trees have full green leaves and the amount of time is it light for during the day is longer.</a:t>
            </a:r>
          </a:p>
          <a:p>
            <a:r>
              <a:rPr lang="en-GB" dirty="0">
                <a:latin typeface="Arial" panose="020B0604020202020204" pitchFamily="34" charset="0"/>
                <a:cs typeface="Arial" panose="020B0604020202020204" pitchFamily="34" charset="0"/>
              </a:rPr>
              <a:t>Slide 6 – Next it is autumn. In Autumn the weather begins to get colder some trees shed their leaves. The leaves change from green to red, orange, yellow or brown before falling. In addition, there is less sunlight because the days are shorter.</a:t>
            </a:r>
          </a:p>
          <a:p>
            <a:r>
              <a:rPr lang="en-GB" dirty="0">
                <a:latin typeface="Arial" panose="020B0604020202020204" pitchFamily="34" charset="0"/>
                <a:cs typeface="Arial" panose="020B0604020202020204" pitchFamily="34" charset="0"/>
              </a:rPr>
              <a:t>Slide 7 – Finally winter. In winter we have colder weather, sometimes snow and frost, the trees have no leaves and the amount of time it is light during the day is at its shortest.</a:t>
            </a:r>
          </a:p>
          <a:p>
            <a:r>
              <a:rPr lang="en-GB" dirty="0">
                <a:latin typeface="Arial" panose="020B0604020202020204" pitchFamily="34" charset="0"/>
                <a:cs typeface="Arial" panose="020B0604020202020204" pitchFamily="34" charset="0"/>
              </a:rPr>
              <a:t>Slide 8 - Here is a picture of autumn, can you describe it to your grown up?</a:t>
            </a:r>
          </a:p>
          <a:p>
            <a:r>
              <a:rPr lang="en-GB" dirty="0">
                <a:latin typeface="Arial" panose="020B0604020202020204" pitchFamily="34" charset="0"/>
                <a:cs typeface="Arial" panose="020B0604020202020204" pitchFamily="34" charset="0"/>
              </a:rPr>
              <a:t>Slide 9 - Here is a picture of winter,  can you describe it to your grown up?</a:t>
            </a:r>
          </a:p>
          <a:p>
            <a:r>
              <a:rPr lang="en-GB" dirty="0">
                <a:latin typeface="Arial" panose="020B0604020202020204" pitchFamily="34" charset="0"/>
                <a:cs typeface="Arial" panose="020B0604020202020204" pitchFamily="34" charset="0"/>
              </a:rPr>
              <a:t>Slide 10- Here are trees in the 4 seasons. Tell your grown up which season each tree is in.</a:t>
            </a:r>
          </a:p>
          <a:p>
            <a:r>
              <a:rPr lang="en-GB" dirty="0">
                <a:latin typeface="Arial" panose="020B0604020202020204" pitchFamily="34" charset="0"/>
                <a:cs typeface="Arial" panose="020B0604020202020204" pitchFamily="34" charset="0"/>
              </a:rPr>
              <a:t>Slide 11- That’s right, spring, summer, autumn and winter. </a:t>
            </a:r>
          </a:p>
          <a:p>
            <a:r>
              <a:rPr lang="en-GB" dirty="0">
                <a:latin typeface="Arial" panose="020B0604020202020204" pitchFamily="34" charset="0"/>
                <a:cs typeface="Arial" panose="020B0604020202020204" pitchFamily="34" charset="0"/>
              </a:rPr>
              <a:t>Slide 12 – Now have a go at the worksheet. </a:t>
            </a:r>
          </a:p>
          <a:p>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22284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seasons</a:t>
            </a:r>
            <a:br>
              <a:rPr lang="en-GB" dirty="0"/>
            </a:br>
            <a:r>
              <a:rPr lang="en-GB" sz="3600" dirty="0"/>
              <a:t>There are 4 seasons, can you name them?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276872"/>
            <a:ext cx="8649601"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corded Sound">
            <a:hlinkClick r:id="" action="ppaction://media"/>
            <a:extLst>
              <a:ext uri="{FF2B5EF4-FFF2-40B4-BE49-F238E27FC236}">
                <a16:creationId xmlns:a16="http://schemas.microsoft.com/office/drawing/2014/main" id="{B4D614BE-E996-46B0-9D8C-7DF81597C81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420" y="6199682"/>
            <a:ext cx="609600" cy="609600"/>
          </a:xfrm>
          <a:prstGeom prst="rect">
            <a:avLst/>
          </a:prstGeom>
        </p:spPr>
      </p:pic>
    </p:spTree>
    <p:extLst>
      <p:ext uri="{BB962C8B-B14F-4D97-AF65-F5344CB8AC3E}">
        <p14:creationId xmlns:p14="http://schemas.microsoft.com/office/powerpoint/2010/main" val="349082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That’s right! </a:t>
            </a:r>
            <a:endParaRPr lang="en-GB" sz="36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276872"/>
            <a:ext cx="8649601"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520" y="4941168"/>
            <a:ext cx="8649601"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           Spring		Summer	    Autumn	          Winter</a:t>
            </a:r>
          </a:p>
        </p:txBody>
      </p:sp>
      <p:pic>
        <p:nvPicPr>
          <p:cNvPr id="4" name="Recorded Sound">
            <a:hlinkClick r:id="" action="ppaction://media"/>
            <a:extLst>
              <a:ext uri="{FF2B5EF4-FFF2-40B4-BE49-F238E27FC236}">
                <a16:creationId xmlns:a16="http://schemas.microsoft.com/office/drawing/2014/main" id="{26F8E9E9-B269-49AE-97C3-924228D573C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29975"/>
            <a:ext cx="609600" cy="609600"/>
          </a:xfrm>
          <a:prstGeom prst="rect">
            <a:avLst/>
          </a:prstGeom>
        </p:spPr>
      </p:pic>
    </p:spTree>
    <p:extLst>
      <p:ext uri="{BB962C8B-B14F-4D97-AF65-F5344CB8AC3E}">
        <p14:creationId xmlns:p14="http://schemas.microsoft.com/office/powerpoint/2010/main" val="353997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Spring</a:t>
            </a:r>
            <a:endParaRPr lang="en-GB" sz="3600" dirty="0"/>
          </a:p>
        </p:txBody>
      </p:sp>
      <p:sp>
        <p:nvSpPr>
          <p:cNvPr id="4" name="TextBox 3"/>
          <p:cNvSpPr txBox="1"/>
          <p:nvPr/>
        </p:nvSpPr>
        <p:spPr>
          <a:xfrm>
            <a:off x="323528" y="1844824"/>
            <a:ext cx="8136904"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In </a:t>
            </a:r>
            <a:r>
              <a:rPr lang="en-GB" b="1" dirty="0">
                <a:latin typeface="Arial" panose="020B0604020202020204" pitchFamily="34" charset="0"/>
                <a:cs typeface="Arial" panose="020B0604020202020204" pitchFamily="34" charset="0"/>
              </a:rPr>
              <a:t>spring</a:t>
            </a:r>
            <a:r>
              <a:rPr lang="en-GB" dirty="0">
                <a:latin typeface="Arial" panose="020B0604020202020204" pitchFamily="34" charset="0"/>
                <a:cs typeface="Arial" panose="020B0604020202020204" pitchFamily="34" charset="0"/>
              </a:rPr>
              <a:t> the weather starts to get warmer and trees begin to grow their leaves. plants start to flower and young animals such as chicks and lambs are born.</a:t>
            </a:r>
          </a:p>
        </p:txBody>
      </p:sp>
      <p:pic>
        <p:nvPicPr>
          <p:cNvPr id="6" name="Picture 5">
            <a:extLst>
              <a:ext uri="{FF2B5EF4-FFF2-40B4-BE49-F238E27FC236}">
                <a16:creationId xmlns:a16="http://schemas.microsoft.com/office/drawing/2014/main" id="{2C1473E9-CBFB-4A4F-97DC-6BE86C4FB6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7624" y="3284984"/>
            <a:ext cx="2232248" cy="2976332"/>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3284984"/>
            <a:ext cx="3239244" cy="297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corded Sound">
            <a:hlinkClick r:id="" action="ppaction://media"/>
            <a:extLst>
              <a:ext uri="{FF2B5EF4-FFF2-40B4-BE49-F238E27FC236}">
                <a16:creationId xmlns:a16="http://schemas.microsoft.com/office/drawing/2014/main" id="{48640FAE-7277-4914-8897-5CD81AC5D41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60432" y="6093296"/>
            <a:ext cx="609600" cy="609600"/>
          </a:xfrm>
          <a:prstGeom prst="rect">
            <a:avLst/>
          </a:prstGeom>
        </p:spPr>
      </p:pic>
    </p:spTree>
    <p:extLst>
      <p:ext uri="{BB962C8B-B14F-4D97-AF65-F5344CB8AC3E}">
        <p14:creationId xmlns:p14="http://schemas.microsoft.com/office/powerpoint/2010/main" val="427049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0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Summer</a:t>
            </a:r>
            <a:endParaRPr lang="en-GB" sz="3600" dirty="0"/>
          </a:p>
        </p:txBody>
      </p:sp>
      <p:sp>
        <p:nvSpPr>
          <p:cNvPr id="4" name="TextBox 3"/>
          <p:cNvSpPr txBox="1"/>
          <p:nvPr/>
        </p:nvSpPr>
        <p:spPr>
          <a:xfrm>
            <a:off x="323528" y="1844824"/>
            <a:ext cx="8136904" cy="646331"/>
          </a:xfrm>
          <a:prstGeom prst="rect">
            <a:avLst/>
          </a:prstGeom>
          <a:noFill/>
        </p:spPr>
        <p:txBody>
          <a:bodyPr wrap="square" rtlCol="0">
            <a:spAutoFit/>
          </a:bodyPr>
          <a:lstStyle/>
          <a:p>
            <a:r>
              <a:rPr lang="en-GB" dirty="0"/>
              <a:t> In </a:t>
            </a:r>
            <a:r>
              <a:rPr lang="en-GB" b="1" dirty="0"/>
              <a:t>summer</a:t>
            </a:r>
            <a:r>
              <a:rPr lang="en-GB" dirty="0"/>
              <a:t> the weather is usually warm, trees have full green leaves and the amount of time is it light for during the day is longer.</a:t>
            </a:r>
            <a:endParaRPr lang="en-GB"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429000"/>
            <a:ext cx="372194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2622" y="3429000"/>
            <a:ext cx="3722519"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corded Sound">
            <a:hlinkClick r:id="" action="ppaction://media"/>
            <a:extLst>
              <a:ext uri="{FF2B5EF4-FFF2-40B4-BE49-F238E27FC236}">
                <a16:creationId xmlns:a16="http://schemas.microsoft.com/office/drawing/2014/main" id="{D283BC9E-D3AD-446D-9692-9D1FED56760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93355" y="6074946"/>
            <a:ext cx="609600" cy="609600"/>
          </a:xfrm>
          <a:prstGeom prst="rect">
            <a:avLst/>
          </a:prstGeom>
        </p:spPr>
      </p:pic>
    </p:spTree>
    <p:extLst>
      <p:ext uri="{BB962C8B-B14F-4D97-AF65-F5344CB8AC3E}">
        <p14:creationId xmlns:p14="http://schemas.microsoft.com/office/powerpoint/2010/main" val="86745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Autumn</a:t>
            </a:r>
            <a:endParaRPr lang="en-GB" sz="3600" dirty="0"/>
          </a:p>
        </p:txBody>
      </p:sp>
      <p:sp>
        <p:nvSpPr>
          <p:cNvPr id="4" name="TextBox 3"/>
          <p:cNvSpPr txBox="1"/>
          <p:nvPr/>
        </p:nvSpPr>
        <p:spPr>
          <a:xfrm>
            <a:off x="323528" y="1844824"/>
            <a:ext cx="8136904" cy="923330"/>
          </a:xfrm>
          <a:prstGeom prst="rect">
            <a:avLst/>
          </a:prstGeom>
          <a:noFill/>
        </p:spPr>
        <p:txBody>
          <a:bodyPr wrap="square" rtlCol="0">
            <a:spAutoFit/>
          </a:bodyPr>
          <a:lstStyle/>
          <a:p>
            <a:r>
              <a:rPr lang="en-GB" dirty="0"/>
              <a:t>In </a:t>
            </a:r>
            <a:r>
              <a:rPr lang="en-GB" b="1" dirty="0"/>
              <a:t>Autumn </a:t>
            </a:r>
            <a:r>
              <a:rPr lang="en-GB" dirty="0"/>
              <a:t>the weather begins to get colder some trees shed their leaves. The leaves change from green to red, orange, yellow or brown before falling. In addition, there is less sunlight because the days are shorter.</a:t>
            </a:r>
            <a:endParaRPr lang="en-GB"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356992"/>
            <a:ext cx="3711534"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356992"/>
            <a:ext cx="4063424"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corded Sound">
            <a:hlinkClick r:id="" action="ppaction://media"/>
            <a:extLst>
              <a:ext uri="{FF2B5EF4-FFF2-40B4-BE49-F238E27FC236}">
                <a16:creationId xmlns:a16="http://schemas.microsoft.com/office/drawing/2014/main" id="{1662F8BA-5E0F-49C9-ACC7-51C25322332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60432" y="6232605"/>
            <a:ext cx="609600" cy="609600"/>
          </a:xfrm>
          <a:prstGeom prst="rect">
            <a:avLst/>
          </a:prstGeom>
        </p:spPr>
      </p:pic>
    </p:spTree>
    <p:extLst>
      <p:ext uri="{BB962C8B-B14F-4D97-AF65-F5344CB8AC3E}">
        <p14:creationId xmlns:p14="http://schemas.microsoft.com/office/powerpoint/2010/main" val="51525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Winter</a:t>
            </a:r>
            <a:endParaRPr lang="en-GB" sz="3600" dirty="0"/>
          </a:p>
        </p:txBody>
      </p:sp>
      <p:sp>
        <p:nvSpPr>
          <p:cNvPr id="4" name="TextBox 3"/>
          <p:cNvSpPr txBox="1"/>
          <p:nvPr/>
        </p:nvSpPr>
        <p:spPr>
          <a:xfrm>
            <a:off x="323528" y="1844824"/>
            <a:ext cx="8136904" cy="646331"/>
          </a:xfrm>
          <a:prstGeom prst="rect">
            <a:avLst/>
          </a:prstGeom>
          <a:noFill/>
        </p:spPr>
        <p:txBody>
          <a:bodyPr wrap="square" rtlCol="0">
            <a:spAutoFit/>
          </a:bodyPr>
          <a:lstStyle/>
          <a:p>
            <a:r>
              <a:rPr lang="en-GB" dirty="0"/>
              <a:t>In </a:t>
            </a:r>
            <a:r>
              <a:rPr lang="en-GB" b="1" dirty="0"/>
              <a:t>winter</a:t>
            </a:r>
            <a:r>
              <a:rPr lang="en-GB" dirty="0"/>
              <a:t> we have colder weather, sometimes snow and frost, the trees have no leaves and the amount of time it is light during the day is at its shortest.</a:t>
            </a:r>
            <a:endParaRPr lang="en-GB"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140969"/>
            <a:ext cx="352839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6760" y="3140968"/>
            <a:ext cx="3730336"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corded Sound">
            <a:hlinkClick r:id="" action="ppaction://media"/>
            <a:extLst>
              <a:ext uri="{FF2B5EF4-FFF2-40B4-BE49-F238E27FC236}">
                <a16:creationId xmlns:a16="http://schemas.microsoft.com/office/drawing/2014/main" id="{6E0A9597-BC08-4B29-9703-577F0689853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60432" y="6088347"/>
            <a:ext cx="609600" cy="609600"/>
          </a:xfrm>
          <a:prstGeom prst="rect">
            <a:avLst/>
          </a:prstGeom>
        </p:spPr>
      </p:pic>
    </p:spTree>
    <p:extLst>
      <p:ext uri="{BB962C8B-B14F-4D97-AF65-F5344CB8AC3E}">
        <p14:creationId xmlns:p14="http://schemas.microsoft.com/office/powerpoint/2010/main" val="106267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5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Here is a picture of Autumn, can you describe it to your grown up?</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719986"/>
            <a:ext cx="7056784" cy="479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corded Sound">
            <a:hlinkClick r:id="" action="ppaction://media"/>
            <a:extLst>
              <a:ext uri="{FF2B5EF4-FFF2-40B4-BE49-F238E27FC236}">
                <a16:creationId xmlns:a16="http://schemas.microsoft.com/office/drawing/2014/main" id="{DB17D196-6F4F-40CD-8C05-A028EE48B7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33394" y="6029975"/>
            <a:ext cx="609600" cy="609600"/>
          </a:xfrm>
          <a:prstGeom prst="rect">
            <a:avLst/>
          </a:prstGeom>
        </p:spPr>
      </p:pic>
    </p:spTree>
    <p:extLst>
      <p:ext uri="{BB962C8B-B14F-4D97-AF65-F5344CB8AC3E}">
        <p14:creationId xmlns:p14="http://schemas.microsoft.com/office/powerpoint/2010/main" val="371751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Here is a picture of Winter, can you describe it to your grown up?</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7" y="1743075"/>
            <a:ext cx="6919027" cy="471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corded Sound">
            <a:hlinkClick r:id="" action="ppaction://media"/>
            <a:extLst>
              <a:ext uri="{FF2B5EF4-FFF2-40B4-BE49-F238E27FC236}">
                <a16:creationId xmlns:a16="http://schemas.microsoft.com/office/drawing/2014/main" id="{0CC59D75-B3EF-4087-9F96-FEBDCBC8A3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59955"/>
            <a:ext cx="609600" cy="609600"/>
          </a:xfrm>
          <a:prstGeom prst="rect">
            <a:avLst/>
          </a:prstGeom>
        </p:spPr>
      </p:pic>
    </p:spTree>
    <p:extLst>
      <p:ext uri="{BB962C8B-B14F-4D97-AF65-F5344CB8AC3E}">
        <p14:creationId xmlns:p14="http://schemas.microsoft.com/office/powerpoint/2010/main" val="80714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540</Words>
  <Application>Microsoft Office PowerPoint</Application>
  <PresentationFormat>On-screen Show (4:3)</PresentationFormat>
  <Paragraphs>43</Paragraphs>
  <Slides>13</Slides>
  <Notes>10</Notes>
  <HiddenSlides>0</HiddenSlides>
  <MMClips>12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Year 1  Geography - Seasons</vt:lpstr>
      <vt:lpstr>The seasons There are 4 seasons, can you name them? </vt:lpstr>
      <vt:lpstr>That’s right! </vt:lpstr>
      <vt:lpstr>Spring</vt:lpstr>
      <vt:lpstr>Summer</vt:lpstr>
      <vt:lpstr>Autumn</vt:lpstr>
      <vt:lpstr>Winter</vt:lpstr>
      <vt:lpstr>Here is a picture of Autumn, can you describe it to your grown up?</vt:lpstr>
      <vt:lpstr>Here is a picture of Winter, can you describe it to your grown up?</vt:lpstr>
      <vt:lpstr>Trees in the seasons. Tell your grown up which season each tree is in.</vt:lpstr>
      <vt:lpstr>That’s right.</vt:lpstr>
      <vt:lpstr>Now, have a go at the worksheet.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Geography - Seasons</dc:title>
  <dc:creator>user</dc:creator>
  <cp:lastModifiedBy>Information</cp:lastModifiedBy>
  <cp:revision>7</cp:revision>
  <dcterms:created xsi:type="dcterms:W3CDTF">2021-01-14T11:22:55Z</dcterms:created>
  <dcterms:modified xsi:type="dcterms:W3CDTF">2021-01-14T14:20:51Z</dcterms:modified>
</cp:coreProperties>
</file>