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DFF6-893C-4044-9A21-A78A8B0E7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4C5DB-4377-480F-9111-8489884D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761B-65A7-4463-9DA0-05095D0C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016B0-8B77-4036-A64D-6EF17A07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B9CD4-0F0C-4111-A1A7-3833785C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24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625B-876A-4DEF-9AAA-2C46E7A5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BFB1E-8F11-4CEC-B945-39F78593B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CB188-8EBD-4D53-BA56-643662F9E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415F5-4D0C-4686-95F3-5DFA62FF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A83F5-7AEC-494E-A06B-25CF610C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2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7EA16-761D-4A67-BFF3-575BD3ABC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21720-4516-4A16-ACAE-CC9C0B4AC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CCCC-418C-4B38-97DF-44913CE1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85636-4F49-4A54-860C-783F02263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38455-9B9E-42C0-8AFA-8DEE0D91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5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5928-A62B-4B53-9B99-D2126D37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584AE-AFBD-47BA-A0B0-F3F97B95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4D37E-C14A-431A-A540-ABEFB964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8799-FD0E-4D94-B9E6-ABA3A0FA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AED12-2B78-4603-BB98-6E9E04C3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DC19-FF51-4965-91A9-03F46C89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67104-2958-411B-BF9A-5D2CB05E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0EF33-4106-420E-8BEB-CC554263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E301-6542-4422-9FB2-90AEEB91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CA3-27F9-4328-93FE-51BA27C1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575-A033-489B-B9EE-1C32FA33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2C69-D199-4800-AF95-AB6538A74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60A08-E3D4-4AD4-8474-9BF660328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AC4A6-E272-4800-82E9-DE7C4DBE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B8BCC-6C73-456B-8DE3-ABA432E3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B52A-6805-4DD6-98A0-45697018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4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50D4-8504-4B7E-86F1-A7B9A8DD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3AD37-D32E-41A7-846B-DD3D40C3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0DA2A-7F5F-4334-8FC9-6B851A78F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50BEF-2D6D-4CC0-A691-C0A612F49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DEA1FF-517B-4446-8A1D-44C06710B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58FDC-3444-4CAE-94A1-131FE2220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65367-53CD-429D-A4BC-7FBF03F7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75607-25A2-4F83-87AA-B4AE97D1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7075-549B-4EB6-AE2E-6D70BF77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93C5A-2834-48A0-A95F-EB3947632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B9178-F760-44C7-AD5D-DC1BC4C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6A498-1D87-43B1-9692-6168988E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0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471DC-1C33-47EF-84A4-DB3D841F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BCA6E-F38A-4AEA-B0AD-38A15F06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33AA8-8E0F-439D-973C-A173303B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1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FC6A-ED95-48BC-B998-FF6DDE07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4604-EEB3-4948-BB1E-2C541BB4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CD168-A540-4AB5-A5C8-7CCE5DD45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E57E1-8116-4348-8F48-D23970C9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170C-1239-450C-92F1-7EC42B20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283FE-1A7D-4412-85DC-7D4C9DB8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8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7BFB-A7F3-4DC1-8919-1DB3CDEA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354AB-EE48-412A-BED2-635689773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6CBC3-1FF7-450B-9AE6-62BFEE2E4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3F83B-E3A1-4639-90DC-63A85815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19E1A-240C-48E4-8A4F-E24A8882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01ECA-8453-4ED8-9312-E485D15D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5BE7E-3D04-4E67-94AA-F93B5C90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04511-3C01-416C-AD42-B039F195E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B4769-EE2B-4938-8961-90A0A6852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182A-FDF3-4C69-8B9B-F65DC8BCA721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F1D7-35D2-4281-904F-D186BE1E6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E1A2-A057-44C3-833E-E46A83D38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D814-C681-46CF-9918-8B23FF6A6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346E-B08B-4343-8F6C-426ACB6981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/>
              <a:t>Geography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The seven continents – Revision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The Five Oceans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1040D-7AEC-49F8-908B-E0D9B6923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01977A-EB42-4644-99E6-9B97B338A2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3385" y="5550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4F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322EF-1C62-4E89-9F3C-E2BC05A9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Seven Continents – Revision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64BD2-C80D-48E9-897F-1B93D4224D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25" r="2" b="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EA161-64E5-490B-AA84-1FAE0C7C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fontAlgn="base"/>
            <a:r>
              <a:rPr lang="en-GB" sz="1700" dirty="0">
                <a:solidFill>
                  <a:srgbClr val="FFFFFF"/>
                </a:solidFill>
                <a:latin typeface="Roboto"/>
              </a:rPr>
              <a:t>A</a:t>
            </a:r>
            <a:r>
              <a:rPr lang="en-GB" sz="1700" b="1" i="0" dirty="0">
                <a:solidFill>
                  <a:srgbClr val="FFFFFF"/>
                </a:solidFill>
                <a:effectLst/>
                <a:latin typeface="Roboto"/>
              </a:rPr>
              <a:t> continent is one of Earth’s seven main divisions of land.</a:t>
            </a:r>
            <a:r>
              <a:rPr lang="en-GB" sz="1700" b="0" i="0" dirty="0">
                <a:solidFill>
                  <a:srgbClr val="FFFFFF"/>
                </a:solidFill>
                <a:effectLst/>
                <a:latin typeface="Roboto"/>
              </a:rPr>
              <a:t> There are </a:t>
            </a:r>
            <a:r>
              <a:rPr lang="en-GB" sz="1700" b="1" i="0" dirty="0">
                <a:solidFill>
                  <a:srgbClr val="FFFFFF"/>
                </a:solidFill>
                <a:effectLst/>
                <a:latin typeface="Roboto"/>
              </a:rPr>
              <a:t>seven</a:t>
            </a:r>
            <a:r>
              <a:rPr lang="en-GB" sz="1700" b="0" i="0" dirty="0">
                <a:solidFill>
                  <a:srgbClr val="FFFFFF"/>
                </a:solidFill>
                <a:effectLst/>
                <a:latin typeface="Roboto"/>
              </a:rPr>
              <a:t> continents on our planet that are Africa, Asia, Antarctica, Europe, North America, and South America and Oceania/Australasia.</a:t>
            </a:r>
          </a:p>
          <a:p>
            <a:pPr fontAlgn="base"/>
            <a:r>
              <a:rPr lang="en-GB" sz="1700" b="0" i="0" dirty="0">
                <a:solidFill>
                  <a:srgbClr val="FFFFFF"/>
                </a:solidFill>
                <a:effectLst/>
                <a:latin typeface="Roboto"/>
              </a:rPr>
              <a:t>In order from </a:t>
            </a:r>
            <a:r>
              <a:rPr lang="en-GB" sz="1700" b="1" i="0" dirty="0">
                <a:solidFill>
                  <a:srgbClr val="FFFFFF"/>
                </a:solidFill>
                <a:effectLst/>
                <a:latin typeface="Roboto"/>
              </a:rPr>
              <a:t>largest to smallest by size,</a:t>
            </a:r>
            <a:r>
              <a:rPr lang="en-GB" sz="1700" b="0" i="0" dirty="0">
                <a:solidFill>
                  <a:srgbClr val="FFFFFF"/>
                </a:solidFill>
                <a:effectLst/>
                <a:latin typeface="Roboto"/>
              </a:rPr>
              <a:t> they are Asia, Africa, North America, South America, Antarctica, Europe, and Australasia/Oceania.</a:t>
            </a:r>
          </a:p>
          <a:p>
            <a:pPr fontAlgn="base"/>
            <a:r>
              <a:rPr lang="en-GB" sz="1700" dirty="0">
                <a:solidFill>
                  <a:srgbClr val="FFFFFF"/>
                </a:solidFill>
                <a:latin typeface="Roboto"/>
              </a:rPr>
              <a:t>Antarctica is the coldest continent and Asia is the warmest continent. </a:t>
            </a:r>
            <a:endParaRPr lang="en-GB" sz="1700" b="0" i="0" dirty="0">
              <a:solidFill>
                <a:srgbClr val="FFFFFF"/>
              </a:solidFill>
              <a:effectLst/>
              <a:latin typeface="Roboto"/>
            </a:endParaRPr>
          </a:p>
          <a:p>
            <a:endParaRPr lang="en-GB" sz="1700" dirty="0">
              <a:solidFill>
                <a:srgbClr val="FFFFFF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5A6541-CFD3-4823-BF4A-C63CF07A2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4E1D73-A187-4D61-B4D7-FEACAA024C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5C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927DD5-8E24-4C57-8767-979708E0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Five Oceans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AAE0A-E067-4B8D-BCAB-BE2E41929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9" r="1" b="793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A935-48D3-4224-B57E-AB733570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>
                <a:solidFill>
                  <a:srgbClr val="FFFFFF"/>
                </a:solidFill>
              </a:rPr>
              <a:t>There are five oceans that cover just over 70% of our planet, and they are all connected together:</a:t>
            </a:r>
          </a:p>
          <a:p>
            <a:endParaRPr lang="en-GB" sz="1700">
              <a:solidFill>
                <a:srgbClr val="FFFFFF"/>
              </a:solidFill>
            </a:endParaRPr>
          </a:p>
          <a:p>
            <a:r>
              <a:rPr lang="en-GB" sz="1700">
                <a:solidFill>
                  <a:srgbClr val="FFFFFF"/>
                </a:solidFill>
              </a:rPr>
              <a:t>the Atlantic Ocean</a:t>
            </a:r>
          </a:p>
          <a:p>
            <a:r>
              <a:rPr lang="en-GB" sz="1700">
                <a:solidFill>
                  <a:srgbClr val="FFFFFF"/>
                </a:solidFill>
              </a:rPr>
              <a:t>the Pacific Ocean</a:t>
            </a:r>
          </a:p>
          <a:p>
            <a:r>
              <a:rPr lang="en-GB" sz="1700">
                <a:solidFill>
                  <a:srgbClr val="FFFFFF"/>
                </a:solidFill>
              </a:rPr>
              <a:t>the Indian Ocean</a:t>
            </a:r>
          </a:p>
          <a:p>
            <a:r>
              <a:rPr lang="en-GB" sz="1700">
                <a:solidFill>
                  <a:srgbClr val="FFFFFF"/>
                </a:solidFill>
              </a:rPr>
              <a:t>the Southern Ocean</a:t>
            </a:r>
          </a:p>
          <a:p>
            <a:r>
              <a:rPr lang="en-GB" sz="1700">
                <a:solidFill>
                  <a:srgbClr val="FFFFFF"/>
                </a:solidFill>
              </a:rPr>
              <a:t>the Arctic Ocean</a:t>
            </a:r>
          </a:p>
          <a:p>
            <a:endParaRPr lang="en-GB" sz="17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700">
                <a:solidFill>
                  <a:srgbClr val="FFFFFF"/>
                </a:solidFill>
              </a:rPr>
              <a:t>The nearest ocean to the UK is the Atlantic Ocean. It stretches from Europe to North and South America, and is the second largest of the five oceans.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49A344-3599-4EE1-99B8-8237DBDB9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B622-7835-44E9-A38E-44884431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9E973-8032-4A79-A195-04CD86A79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water in the oceans is constantly moving in patterns called currents.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currents flow quickly, while some move very slowly. </a:t>
            </a:r>
          </a:p>
          <a:p>
            <a:pPr marL="0" indent="0">
              <a:buNone/>
            </a:pPr>
            <a:r>
              <a:rPr lang="en-GB" dirty="0"/>
              <a:t>As the currents flow around the planet they move cold and warm water from one place to another, changing climate and temperatures all over the world. </a:t>
            </a:r>
          </a:p>
          <a:p>
            <a:pPr marL="0" indent="0">
              <a:buNone/>
            </a:pPr>
            <a:r>
              <a:rPr lang="en-GB" dirty="0"/>
              <a:t>The UK would be much colder if it wasn’t warmed by water that travels from the Caribbean.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A62900-DDBD-49D7-BEA0-F8458AB5AE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2523" y="5386753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0C4FF9-2A09-4666-B306-3F8D7959D9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7323" y="2000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241</Words>
  <Application>Microsoft Office PowerPoint</Application>
  <PresentationFormat>Widescreen</PresentationFormat>
  <Paragraphs>20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Geography  The seven continents – Revision   The Five Oceans </vt:lpstr>
      <vt:lpstr>The Seven Continents – Revision </vt:lpstr>
      <vt:lpstr>The Five Oceans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 The seven continents – Revision  The Five Oceans</dc:title>
  <dc:creator>Christina Hall</dc:creator>
  <cp:lastModifiedBy>Harris, Nikki</cp:lastModifiedBy>
  <cp:revision>3</cp:revision>
  <dcterms:created xsi:type="dcterms:W3CDTF">2021-01-13T17:08:06Z</dcterms:created>
  <dcterms:modified xsi:type="dcterms:W3CDTF">2021-01-18T15:13:46Z</dcterms:modified>
</cp:coreProperties>
</file>