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7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0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83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0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9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80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3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9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4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79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6ECA0-1D2B-4767-BBE1-3C21B80D43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B777-7210-45C0-BA4D-A568E148A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21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observe and understand world population over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6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Population - the whole number of people living in a country, city, or area. </a:t>
            </a: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Dense - The population density of a country or city or other place is a number showing how crowded that place is.</a:t>
            </a: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Sparse -  The population is thinly scattered across a country or city.</a:t>
            </a: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Growth - Population growth is the increase in the number of individuals in a population.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93C00-7392-4CE5-919C-1B28FB741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16534"/>
            <a:ext cx="1656184" cy="764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B2FF3-69F7-40FE-B975-E6B48A4B3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164452"/>
            <a:ext cx="1667261" cy="998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927E8A-42A9-4456-AC02-907E6C04D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556" y="4519914"/>
            <a:ext cx="1858889" cy="7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9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Look at the graph below and analyse the information to identify the true and false statements</a:t>
            </a:r>
            <a:r>
              <a:rPr lang="en-GB" dirty="0"/>
              <a:t>.</a:t>
            </a:r>
          </a:p>
        </p:txBody>
      </p:sp>
      <p:pic>
        <p:nvPicPr>
          <p:cNvPr id="4" name="Picture 3" descr="Diagram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3387" r="6650" b="5191"/>
          <a:stretch/>
        </p:blipFill>
        <p:spPr bwMode="auto">
          <a:xfrm>
            <a:off x="395536" y="1628800"/>
            <a:ext cx="8568952" cy="52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220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107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Learning intention – To observe and understand world population over time</vt:lpstr>
      <vt:lpstr>Key Vocabulary</vt:lpstr>
      <vt:lpstr>Look at the graph below and analyse the information to identify the true and false statements.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observe and understand world population over time</dc:title>
  <dc:creator>Lincoln-Johnson, Nicola</dc:creator>
  <cp:lastModifiedBy>Burns, Rachel</cp:lastModifiedBy>
  <cp:revision>5</cp:revision>
  <dcterms:created xsi:type="dcterms:W3CDTF">2021-02-22T15:21:24Z</dcterms:created>
  <dcterms:modified xsi:type="dcterms:W3CDTF">2021-02-23T07:48:28Z</dcterms:modified>
</cp:coreProperties>
</file>