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92" r:id="rId2"/>
    <p:sldId id="268" r:id="rId3"/>
    <p:sldId id="271" r:id="rId4"/>
    <p:sldId id="274" r:id="rId5"/>
    <p:sldId id="277" r:id="rId6"/>
    <p:sldId id="280" r:id="rId7"/>
    <p:sldId id="283" r:id="rId8"/>
    <p:sldId id="286" r:id="rId9"/>
    <p:sldId id="289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194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731520"/>
            <a:ext cx="7093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English Quiz –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intention: To identify different word types. (Verbs)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FF2E-4313-4DF6-99EB-A7D1EFD4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Which word in the sentence is a verb?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0B4004-4DB6-4941-9574-D7467076641F}"/>
              </a:ext>
            </a:extLst>
          </p:cNvPr>
          <p:cNvSpPr txBox="1">
            <a:spLocks/>
          </p:cNvSpPr>
          <p:nvPr/>
        </p:nvSpPr>
        <p:spPr>
          <a:xfrm>
            <a:off x="-184150" y="1919633"/>
            <a:ext cx="9502772" cy="92314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gobbled the yummy chocolate cake.</a:t>
            </a:r>
          </a:p>
        </p:txBody>
      </p:sp>
      <p:sp>
        <p:nvSpPr>
          <p:cNvPr id="4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AEDF40-9A79-406D-95A5-C0630F92FB90}"/>
              </a:ext>
            </a:extLst>
          </p:cNvPr>
          <p:cNvSpPr txBox="1">
            <a:spLocks/>
          </p:cNvSpPr>
          <p:nvPr/>
        </p:nvSpPr>
        <p:spPr>
          <a:xfrm>
            <a:off x="1148275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</a:t>
            </a:r>
          </a:p>
        </p:txBody>
      </p:sp>
      <p:sp>
        <p:nvSpPr>
          <p:cNvPr id="5" name="Title 1">
            <a:hlinkClick r:id="rId4" action="ppaction://hlinksldjump"/>
            <a:extLst>
              <a:ext uri="{FF2B5EF4-FFF2-40B4-BE49-F238E27FC236}">
                <a16:creationId xmlns:a16="http://schemas.microsoft.com/office/drawing/2014/main" id="{492E6FC5-4C57-4DD8-840C-0F8BAC3FE94B}"/>
              </a:ext>
            </a:extLst>
          </p:cNvPr>
          <p:cNvSpPr txBox="1">
            <a:spLocks/>
          </p:cNvSpPr>
          <p:nvPr/>
        </p:nvSpPr>
        <p:spPr>
          <a:xfrm>
            <a:off x="3704814" y="3843767"/>
            <a:ext cx="1833837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gobbled</a:t>
            </a:r>
          </a:p>
        </p:txBody>
      </p:sp>
      <p:sp>
        <p:nvSpPr>
          <p:cNvPr id="6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9253B7-9F17-4B83-97B8-F2BF89057066}"/>
              </a:ext>
            </a:extLst>
          </p:cNvPr>
          <p:cNvSpPr txBox="1">
            <a:spLocks/>
          </p:cNvSpPr>
          <p:nvPr/>
        </p:nvSpPr>
        <p:spPr>
          <a:xfrm>
            <a:off x="6261353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FF2E-4313-4DF6-99EB-A7D1EFD4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Which word in the sentence is a verb?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0B4004-4DB6-4941-9574-D7467076641F}"/>
              </a:ext>
            </a:extLst>
          </p:cNvPr>
          <p:cNvSpPr txBox="1">
            <a:spLocks/>
          </p:cNvSpPr>
          <p:nvPr/>
        </p:nvSpPr>
        <p:spPr>
          <a:xfrm>
            <a:off x="-184150" y="1919633"/>
            <a:ext cx="9502772" cy="92314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is amazing!” exclaimed Natalie.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AEDF40-9A79-406D-95A5-C0630F92FB90}"/>
              </a:ext>
            </a:extLst>
          </p:cNvPr>
          <p:cNvSpPr txBox="1">
            <a:spLocks/>
          </p:cNvSpPr>
          <p:nvPr/>
        </p:nvSpPr>
        <p:spPr>
          <a:xfrm>
            <a:off x="1148274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amazing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hlinkClick r:id="rId4" action="ppaction://hlinksldjump"/>
            <a:extLst>
              <a:ext uri="{FF2B5EF4-FFF2-40B4-BE49-F238E27FC236}">
                <a16:creationId xmlns:a16="http://schemas.microsoft.com/office/drawing/2014/main" id="{492E6FC5-4C57-4DD8-840C-0F8BAC3FE94B}"/>
              </a:ext>
            </a:extLst>
          </p:cNvPr>
          <p:cNvSpPr txBox="1">
            <a:spLocks/>
          </p:cNvSpPr>
          <p:nvPr/>
        </p:nvSpPr>
        <p:spPr>
          <a:xfrm>
            <a:off x="3704814" y="3843767"/>
            <a:ext cx="185996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exclaimed</a:t>
            </a:r>
          </a:p>
        </p:txBody>
      </p:sp>
      <p:sp>
        <p:nvSpPr>
          <p:cNvPr id="6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9253B7-9F17-4B83-97B8-F2BF89057066}"/>
              </a:ext>
            </a:extLst>
          </p:cNvPr>
          <p:cNvSpPr txBox="1">
            <a:spLocks/>
          </p:cNvSpPr>
          <p:nvPr/>
        </p:nvSpPr>
        <p:spPr>
          <a:xfrm>
            <a:off x="6261353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Natalie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FF2E-4313-4DF6-99EB-A7D1EFD4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Which word in the sentence is a verb?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0B4004-4DB6-4941-9574-D7467076641F}"/>
              </a:ext>
            </a:extLst>
          </p:cNvPr>
          <p:cNvSpPr txBox="1">
            <a:spLocks/>
          </p:cNvSpPr>
          <p:nvPr/>
        </p:nvSpPr>
        <p:spPr>
          <a:xfrm>
            <a:off x="-184150" y="1919633"/>
            <a:ext cx="9502772" cy="92314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kangaroo is my favourite animal.</a:t>
            </a:r>
          </a:p>
        </p:txBody>
      </p:sp>
      <p:sp>
        <p:nvSpPr>
          <p:cNvPr id="4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AEDF40-9A79-406D-95A5-C0630F92FB90}"/>
              </a:ext>
            </a:extLst>
          </p:cNvPr>
          <p:cNvSpPr txBox="1">
            <a:spLocks/>
          </p:cNvSpPr>
          <p:nvPr/>
        </p:nvSpPr>
        <p:spPr>
          <a:xfrm>
            <a:off x="1148274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kangaroo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hlinkClick r:id="" action="ppaction://noaction"/>
            <a:extLst>
              <a:ext uri="{FF2B5EF4-FFF2-40B4-BE49-F238E27FC236}">
                <a16:creationId xmlns:a16="http://schemas.microsoft.com/office/drawing/2014/main" id="{492E6FC5-4C57-4DD8-840C-0F8BAC3FE94B}"/>
              </a:ext>
            </a:extLst>
          </p:cNvPr>
          <p:cNvSpPr txBox="1">
            <a:spLocks/>
          </p:cNvSpPr>
          <p:nvPr/>
        </p:nvSpPr>
        <p:spPr>
          <a:xfrm>
            <a:off x="6261352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9253B7-9F17-4B83-97B8-F2BF89057066}"/>
              </a:ext>
            </a:extLst>
          </p:cNvPr>
          <p:cNvSpPr txBox="1">
            <a:spLocks/>
          </p:cNvSpPr>
          <p:nvPr/>
        </p:nvSpPr>
        <p:spPr>
          <a:xfrm>
            <a:off x="3704813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FF2E-4313-4DF6-99EB-A7D1EFD4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Which word in the sentence is a verb?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0B4004-4DB6-4941-9574-D7467076641F}"/>
              </a:ext>
            </a:extLst>
          </p:cNvPr>
          <p:cNvSpPr txBox="1">
            <a:spLocks/>
          </p:cNvSpPr>
          <p:nvPr/>
        </p:nvSpPr>
        <p:spPr>
          <a:xfrm>
            <a:off x="-184150" y="1919633"/>
            <a:ext cx="9502772" cy="92314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wonder what the answer could be?</a:t>
            </a:r>
          </a:p>
        </p:txBody>
      </p:sp>
      <p:sp>
        <p:nvSpPr>
          <p:cNvPr id="4" name="Title 1">
            <a:hlinkClick r:id="" action="ppaction://noaction"/>
            <a:extLst>
              <a:ext uri="{FF2B5EF4-FFF2-40B4-BE49-F238E27FC236}">
                <a16:creationId xmlns:a16="http://schemas.microsoft.com/office/drawing/2014/main" id="{79AEDF40-9A79-406D-95A5-C0630F92FB90}"/>
              </a:ext>
            </a:extLst>
          </p:cNvPr>
          <p:cNvSpPr txBox="1">
            <a:spLocks/>
          </p:cNvSpPr>
          <p:nvPr/>
        </p:nvSpPr>
        <p:spPr>
          <a:xfrm>
            <a:off x="1148274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wonder</a:t>
            </a:r>
          </a:p>
        </p:txBody>
      </p:sp>
      <p:sp>
        <p:nvSpPr>
          <p:cNvPr id="5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2E6FC5-4C57-4DD8-840C-0F8BAC3FE94B}"/>
              </a:ext>
            </a:extLst>
          </p:cNvPr>
          <p:cNvSpPr txBox="1">
            <a:spLocks/>
          </p:cNvSpPr>
          <p:nvPr/>
        </p:nvSpPr>
        <p:spPr>
          <a:xfrm>
            <a:off x="6261352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</a:p>
        </p:txBody>
      </p:sp>
      <p:sp>
        <p:nvSpPr>
          <p:cNvPr id="6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9253B7-9F17-4B83-97B8-F2BF89057066}"/>
              </a:ext>
            </a:extLst>
          </p:cNvPr>
          <p:cNvSpPr txBox="1">
            <a:spLocks/>
          </p:cNvSpPr>
          <p:nvPr/>
        </p:nvSpPr>
        <p:spPr>
          <a:xfrm>
            <a:off x="3704813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FF2E-4313-4DF6-99EB-A7D1EFD494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sz="2800" dirty="0"/>
              <a:t>Which word in the sentence is a verb?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0B4004-4DB6-4941-9574-D7467076641F}"/>
              </a:ext>
            </a:extLst>
          </p:cNvPr>
          <p:cNvSpPr txBox="1">
            <a:spLocks/>
          </p:cNvSpPr>
          <p:nvPr/>
        </p:nvSpPr>
        <p:spPr>
          <a:xfrm>
            <a:off x="-184150" y="1919633"/>
            <a:ext cx="9502772" cy="92314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Cats are cute and cuddly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itle 1">
            <a:hlinkClick r:id="" action="ppaction://noaction"/>
            <a:extLst>
              <a:ext uri="{FF2B5EF4-FFF2-40B4-BE49-F238E27FC236}">
                <a16:creationId xmlns:a16="http://schemas.microsoft.com/office/drawing/2014/main" id="{79AEDF40-9A79-406D-95A5-C0630F92FB90}"/>
              </a:ext>
            </a:extLst>
          </p:cNvPr>
          <p:cNvSpPr txBox="1">
            <a:spLocks/>
          </p:cNvSpPr>
          <p:nvPr/>
        </p:nvSpPr>
        <p:spPr>
          <a:xfrm>
            <a:off x="1148274" y="3843766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cats</a:t>
            </a:r>
          </a:p>
        </p:txBody>
      </p:sp>
      <p:sp>
        <p:nvSpPr>
          <p:cNvPr id="5" name="Title 1">
            <a:hlinkClick r:id="" action="ppaction://noaction"/>
            <a:extLst>
              <a:ext uri="{FF2B5EF4-FFF2-40B4-BE49-F238E27FC236}">
                <a16:creationId xmlns:a16="http://schemas.microsoft.com/office/drawing/2014/main" id="{492E6FC5-4C57-4DD8-840C-0F8BAC3FE94B}"/>
              </a:ext>
            </a:extLst>
          </p:cNvPr>
          <p:cNvSpPr txBox="1">
            <a:spLocks/>
          </p:cNvSpPr>
          <p:nvPr/>
        </p:nvSpPr>
        <p:spPr>
          <a:xfrm>
            <a:off x="6261352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cute</a:t>
            </a:r>
          </a:p>
        </p:txBody>
      </p:sp>
      <p:sp>
        <p:nvSpPr>
          <p:cNvPr id="6" name="Title 1">
            <a:hlinkClick r:id="" action="ppaction://noaction"/>
            <a:extLst>
              <a:ext uri="{FF2B5EF4-FFF2-40B4-BE49-F238E27FC236}">
                <a16:creationId xmlns:a16="http://schemas.microsoft.com/office/drawing/2014/main" id="{379253B7-9F17-4B83-97B8-F2BF89057066}"/>
              </a:ext>
            </a:extLst>
          </p:cNvPr>
          <p:cNvSpPr txBox="1">
            <a:spLocks/>
          </p:cNvSpPr>
          <p:nvPr/>
        </p:nvSpPr>
        <p:spPr>
          <a:xfrm>
            <a:off x="3704813" y="3799175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FF2E-4313-4DF6-99EB-A7D1EFD4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ich word in the sentence is a verb?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0B4004-4DB6-4941-9574-D7467076641F}"/>
              </a:ext>
            </a:extLst>
          </p:cNvPr>
          <p:cNvSpPr txBox="1">
            <a:spLocks/>
          </p:cNvSpPr>
          <p:nvPr/>
        </p:nvSpPr>
        <p:spPr>
          <a:xfrm>
            <a:off x="-184150" y="1919633"/>
            <a:ext cx="9502772" cy="92314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Rex tapped the drum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AEDF40-9A79-406D-95A5-C0630F92FB90}"/>
              </a:ext>
            </a:extLst>
          </p:cNvPr>
          <p:cNvSpPr txBox="1">
            <a:spLocks/>
          </p:cNvSpPr>
          <p:nvPr/>
        </p:nvSpPr>
        <p:spPr>
          <a:xfrm>
            <a:off x="1148274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Rex</a:t>
            </a:r>
          </a:p>
        </p:txBody>
      </p:sp>
      <p:sp>
        <p:nvSpPr>
          <p:cNvPr id="5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2E6FC5-4C57-4DD8-840C-0F8BAC3FE94B}"/>
              </a:ext>
            </a:extLst>
          </p:cNvPr>
          <p:cNvSpPr txBox="1">
            <a:spLocks/>
          </p:cNvSpPr>
          <p:nvPr/>
        </p:nvSpPr>
        <p:spPr>
          <a:xfrm>
            <a:off x="6261352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drum</a:t>
            </a:r>
          </a:p>
        </p:txBody>
      </p:sp>
      <p:sp>
        <p:nvSpPr>
          <p:cNvPr id="6" name="Title 1">
            <a:hlinkClick r:id="" action="ppaction://noaction"/>
            <a:extLst>
              <a:ext uri="{FF2B5EF4-FFF2-40B4-BE49-F238E27FC236}">
                <a16:creationId xmlns:a16="http://schemas.microsoft.com/office/drawing/2014/main" id="{379253B7-9F17-4B83-97B8-F2BF89057066}"/>
              </a:ext>
            </a:extLst>
          </p:cNvPr>
          <p:cNvSpPr txBox="1">
            <a:spLocks/>
          </p:cNvSpPr>
          <p:nvPr/>
        </p:nvSpPr>
        <p:spPr>
          <a:xfrm>
            <a:off x="3704813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tapped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FF2E-4313-4DF6-99EB-A7D1EFD4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Which word in the sentence is a verb?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0B4004-4DB6-4941-9574-D7467076641F}"/>
              </a:ext>
            </a:extLst>
          </p:cNvPr>
          <p:cNvSpPr txBox="1">
            <a:spLocks/>
          </p:cNvSpPr>
          <p:nvPr/>
        </p:nvSpPr>
        <p:spPr>
          <a:xfrm>
            <a:off x="-184150" y="1919633"/>
            <a:ext cx="9502772" cy="92314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Alanna glanced at her Maths book.</a:t>
            </a:r>
          </a:p>
        </p:txBody>
      </p:sp>
      <p:sp>
        <p:nvSpPr>
          <p:cNvPr id="4" name="Title 1">
            <a:hlinkClick r:id="" action="ppaction://noaction"/>
            <a:extLst>
              <a:ext uri="{FF2B5EF4-FFF2-40B4-BE49-F238E27FC236}">
                <a16:creationId xmlns:a16="http://schemas.microsoft.com/office/drawing/2014/main" id="{79AEDF40-9A79-406D-95A5-C0630F92FB90}"/>
              </a:ext>
            </a:extLst>
          </p:cNvPr>
          <p:cNvSpPr txBox="1">
            <a:spLocks/>
          </p:cNvSpPr>
          <p:nvPr/>
        </p:nvSpPr>
        <p:spPr>
          <a:xfrm>
            <a:off x="1148274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glanced</a:t>
            </a:r>
          </a:p>
        </p:txBody>
      </p:sp>
      <p:sp>
        <p:nvSpPr>
          <p:cNvPr id="5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2E6FC5-4C57-4DD8-840C-0F8BAC3FE94B}"/>
              </a:ext>
            </a:extLst>
          </p:cNvPr>
          <p:cNvSpPr txBox="1">
            <a:spLocks/>
          </p:cNvSpPr>
          <p:nvPr/>
        </p:nvSpPr>
        <p:spPr>
          <a:xfrm>
            <a:off x="6261352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</p:txBody>
      </p:sp>
      <p:sp>
        <p:nvSpPr>
          <p:cNvPr id="6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9253B7-9F17-4B83-97B8-F2BF89057066}"/>
              </a:ext>
            </a:extLst>
          </p:cNvPr>
          <p:cNvSpPr txBox="1">
            <a:spLocks/>
          </p:cNvSpPr>
          <p:nvPr/>
        </p:nvSpPr>
        <p:spPr>
          <a:xfrm>
            <a:off x="3704813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FF2E-4313-4DF6-99EB-A7D1EFD4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Which word in the sentence is a verb?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0B4004-4DB6-4941-9574-D7467076641F}"/>
              </a:ext>
            </a:extLst>
          </p:cNvPr>
          <p:cNvSpPr txBox="1">
            <a:spLocks/>
          </p:cNvSpPr>
          <p:nvPr/>
        </p:nvSpPr>
        <p:spPr>
          <a:xfrm>
            <a:off x="-184150" y="1919633"/>
            <a:ext cx="9502772" cy="92314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Tommy forgot his drink bottle.</a:t>
            </a:r>
          </a:p>
        </p:txBody>
      </p:sp>
      <p:sp>
        <p:nvSpPr>
          <p:cNvPr id="4" name="Title 1">
            <a:hlinkClick r:id="" action="ppaction://noaction"/>
            <a:extLst>
              <a:ext uri="{FF2B5EF4-FFF2-40B4-BE49-F238E27FC236}">
                <a16:creationId xmlns:a16="http://schemas.microsoft.com/office/drawing/2014/main" id="{79AEDF40-9A79-406D-95A5-C0630F92FB90}"/>
              </a:ext>
            </a:extLst>
          </p:cNvPr>
          <p:cNvSpPr txBox="1">
            <a:spLocks/>
          </p:cNvSpPr>
          <p:nvPr/>
        </p:nvSpPr>
        <p:spPr>
          <a:xfrm>
            <a:off x="1148274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forgot</a:t>
            </a:r>
          </a:p>
        </p:txBody>
      </p:sp>
      <p:sp>
        <p:nvSpPr>
          <p:cNvPr id="5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2E6FC5-4C57-4DD8-840C-0F8BAC3FE94B}"/>
              </a:ext>
            </a:extLst>
          </p:cNvPr>
          <p:cNvSpPr txBox="1">
            <a:spLocks/>
          </p:cNvSpPr>
          <p:nvPr/>
        </p:nvSpPr>
        <p:spPr>
          <a:xfrm>
            <a:off x="6261352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</a:p>
        </p:txBody>
      </p:sp>
      <p:sp>
        <p:nvSpPr>
          <p:cNvPr id="6" name="Tit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9253B7-9F17-4B83-97B8-F2BF89057066}"/>
              </a:ext>
            </a:extLst>
          </p:cNvPr>
          <p:cNvSpPr txBox="1">
            <a:spLocks/>
          </p:cNvSpPr>
          <p:nvPr/>
        </p:nvSpPr>
        <p:spPr>
          <a:xfrm>
            <a:off x="3704813" y="3843767"/>
            <a:ext cx="1734373" cy="923149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184</TotalTime>
  <Words>166</Words>
  <Application>Microsoft Office PowerPoint</Application>
  <PresentationFormat>On-screen Show (4:3)</PresentationFormat>
  <Paragraphs>43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Which word in the sentence is a verb?</vt:lpstr>
      <vt:lpstr>Which word in the sentence is a verb?</vt:lpstr>
      <vt:lpstr>Which word in the sentence is a verb?</vt:lpstr>
      <vt:lpstr>Which word in the sentence is a verb?</vt:lpstr>
      <vt:lpstr>Which word in the sentence is a verb?</vt:lpstr>
      <vt:lpstr>Which word in the sentence is a verb?</vt:lpstr>
      <vt:lpstr>Which word in the sentence is a verb?</vt:lpstr>
      <vt:lpstr>Which word in the sentence is a verb?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robinson</dc:creator>
  <cp:lastModifiedBy>Hall, Linda</cp:lastModifiedBy>
  <cp:revision>12</cp:revision>
  <dcterms:created xsi:type="dcterms:W3CDTF">2020-04-23T11:08:29Z</dcterms:created>
  <dcterms:modified xsi:type="dcterms:W3CDTF">2021-02-10T12:48:44Z</dcterms:modified>
</cp:coreProperties>
</file>