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3.xml" ContentType="application/vnd.openxmlformats-officedocument.presentationml.tags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4.xml" ContentType="application/vnd.openxmlformats-officedocument.presentationml.tags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2T14:46:29.760"/>
    </inkml:context>
    <inkml:brush xml:id="br0">
      <inkml:brushProperty name="width" value="0.15875" units="cm"/>
      <inkml:brushProperty name="height" value="0.15875" units="cm"/>
      <inkml:brushProperty name="color" value="#99CB38"/>
      <inkml:brushProperty name="ignorePressure" value="1"/>
    </inkml:brush>
  </inkml:definitions>
  <inkml:trace contextRef="#ctx0" brushRef="#br0">1 787,'7'0,"0"1,-1 1,1-1,0 1,-1 0,1 1,7 3,8 3,260 103,83 30,350 100,-332-115,-163-47,60 19,-203-76,132 23,-124-36,104-2,88-14,-232 4,15-2,0-3,0-2,98-29,-71 10,149-71,-145 54,-2-3,115-86,-78 41,127-125,-232 197,11-11,45-55,-67 74,-1-1,0 0,-1-1,-1 0,0 0,-1-1,7-30,-7 15,-1-1,-1 1,-2-1,-2 0,0 0,-3 0,0 1,-2-1,-13-45,13 63,-2 1,1 0,-1 0,-1 0,0 1,-1 0,-1 1,1 0,-2 0,0 1,0 0,-20-13,3 5,-2 0,1 2,-2 2,-42-15,24 14,0 2,-2 2,1 3,-88-4,-210 18,327-5,-50 3,-1 4,1 3,1 3,0 2,1 4,1 3,1 3,-95 52,-128 72,-112 66,43 12,270-171,2 4,3 4,-77 78,101-82,3 2,2 3,3 2,-51 91,74-109,3 0,2 2,3 1,1 1,3 0,3 2,2-1,-10 110,22 327,3-457,1 0,1 0,2-1,2 0,1 0,1-1,27 54,-13-41,2-2,2-1,1-1,59 62,-41-55,1-2,2-3,3-1,1-3,107 59,-41-38,2-6,167 51,-197-79,1-5,1-3,0-5,98 3,407-21,-484-5,140-30,-191 27,-6 2,-1-3,82-29,-118 33,1 0,-2-2,1 0,-2-1,0-2,0 0,-1-1,-1 0,17-19,-28 25,1 1,-1-1,-1 0,0 0,0-1,-1 0,0 0,-1 0,0-1,-1 1,0-1,0 0,-1 0,-1 0,1-12,2-59,-8-87,2 159,0 0,0-1,-1 2,0-1,-1 0,0 0,-1 1,0 0,0 0,-1 0,0 1,-1 0,1 0,-2 1,-13-12,-10-7,-2 2,-56-32,58 40,0 2,-1 0,0 2,-1 2,-54-11,-175-13,213 30,-501-8,339 15,186-3,-182 5,165-2,0 3,-80 21,52-4,1 3,2 3,-125 74,141-71,-178 113,186-114,2 2,2 1,-42 47,36-28,2 2,3 1,3 3,-38 77,37-53,4 2,-42 155,52-144,5 1,3 0,-4 191,20-246,0 42,16 125,-12-182,1 0,2 0,1 0,1 0,1-1,2-1,0 0,24 35,13 5,3-2,3-3,2-3,2-2,3-2,2-3,115 67,-135-93,1-2,1-2,72 22,149 26,-244-63,184 37,1-9,407 10,59-48,-596 1,0-4,0-3,-1-3,-1-4,0-3,-1-3,-2-4,-1-3,-1-2,84-56,-91 43,-2-3,-2-3,-3-2,72-87,-120 130,0 0,0 0,-1 0,-1-1,0 0,-1-1,0 0,-1 1,-1-2,1 1,-2 0,0-1,-1 0,0 0,-1 0,-1-16,0 6,-2 1,0 0,-1 0,-2 0,0 0,-1 1,-15-34,13 40,0 1,0 0,-2 0,0 1,0 1,-1-1,-1 2,0 0,-1 0,-1 1,-15-10,-27-14,-2 2,-2 3,-1 3,-1 2,-1 3,-1 3,-80-14,43 17,-134-4,-101 18,220 3,74 1,1 1,-1 3,1 1,0 2,1 2,-43 17,24-4,1 2,2 3,-71 49,31-12,3 5,-161 160,205-176,3 2,2 2,3 2,-55 109,20 1,32-70,34-76,1 0,1 1,1 0,2 1,-5 48,8 134,4-145,-2-58,1 0,-1-1,1 1,0 0,0-1,1 1,0-1,0 0,0 1,0-1,1 0,0 0,0 0,4 4,1 0,1-1,0 0,1 0,-1-1,19 10,-16-10,-1 1,1 1,-1 0,0 0,-1 1,0 0,-1 1,0 0,7 13,94 140,-98-148,1 0,0-1,1-1,0 0,1-1,23 15,11 11,106 77,-15-13,-100-73,3-3,0-1,54 24,19 10,-62-32,71 25,1 0,-77-32,78 21,-74-26,68 30,135 63,-155-67,-100-41,1 0,0 0,0 0,0 0,0 0,0 0,0-1,0 1,0-1,0 1,0-1,1 0,-1 0,0 0,0 0,0 0,0 0,1 0,-1-1,0 1,0-1,3-1,-3 0,0 0,-1 0,1 0,0 0,-1 0,0-1,1 1,-1-1,0 1,0-1,0 1,-1-1,1 1,-1-1,1 0,-1 1,0-1,0-3,0-3,0 1,-1-1,1 1,-2 0,1-1,-1 1,-1 0,-3-9,-33-61,29 61,1 0,1-1,-12-34,13 32,0-1,-1 1,-19-33,9 20,14 23,0-1,1 0,0 0,0 0,-1-19,3 18,-1 0,-1 0,0 0,-5-13,3 65,4 25,4 111,-1-163,0-1,2 0,-1 0,1 0,1 0,0-1,8 11,-7-11,0 1,-1-1,0 1,-1 0,0 0,3 21,0 4,-5-30,0 0,-1-1,0 1,0 0,-1 0,0 10,0-15,-1 1,0-1,1 0,-1 1,0-1,0 0,0 0,-1 0,1 0,0 0,-1 0,1 0,-1 0,0-1,0 1,1-1,-1 1,0-1,0 0,0 0,-1 1,1-1,-3 0,-6 4,-1-2,0 0,0 0,0-1,0 0,-13 0,-79-5,42 1,42 3,1 1,-1 0,0 2,1 0,0 2,0 0,0 1,-28 15,42-21,-7 4,0 0,0-1,-1-1,-15 2,6-2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2T14:46:55.62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2T14:46:34.63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2T14:46:49.09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2T14:46:55.62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2T14:46:34.63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2T14:46:49.09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2T14:46:55.62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2T14:46:34.63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2T14:46:49.09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2T14:46:55.62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2T14:46:34.63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2T15:15:21.36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257 5975,'1'-673,"-4"-746,-20 826,-192-1120,198 1649,23 99,22 65,-12-46,41 140,20 74,20 104,22 146,408 2531,-469-2542,-33-276,-23-291,25-1237,-18 1009,47-685,35 9,-67 647,-21 301,0 14,6 35,22 173,-22-138,306 1756,-307-1785,-3-11,1-1,18 50,-12-60,-12-17,1 0,-1 0,0 0,1 0,-1 1,0-1,1 0,-1 0,1 0,-1 0,0-1,1 1,-1 0,0 0,0 0,1 0,-1 0,0 0,1 0,-1-1,0 1,1 0,-1 0,0 0,0-1,1 1,-1 0,0 0,0-1,0 1,1 0,-1-1,0 1,3-7,0 1,-1 0,0-1,0 1,1-9,37-244,-27 163,129-1121,-83-14,-61 1191,1 26,1 1,0 0,1-1,4-21,2 23,2 16,7 24,1 19,17 83,-23-82,196 1069,-74 11,-99-812,-33-314,7 50,-8-51,0-1,0 0,0 0,0 0,0 1,0-1,0 0,0 0,0 1,0-1,0 0,0 0,0 1,0-1,0 0,0 0,0 0,0 1,0-1,1 0,-1 0,0 1,0-1,0 0,0 0,0 0,1 0,-1 1,0-1,0 0,0 0,1 0,-1 0,0 0,0 0,0 0,1 0,-1 1,0-1,0 0,1 0,-1 0,0 0,6-25,9-206,-10 111,13-204,70-986,62-1,-105 1034,-30 211,-15 64,0 1,1-1,-1 0,1 1,-1-1,1 1,0-1,-1 1,1-1,0 1,0 0,0-1,3-1,-4 3,0 0,1 0,-1 0,1 0,-1 0,0 0,1 0,-1 0,1 0,-1 0,0 0,1 0,-1 1,1-1,-1 0,0 0,1 0,-1 1,0-1,0 0,1 1,-1-1,0 0,1 1,-1-1,0 0,0 1,0-1,1 0,-1 1,0-1,0 1,0-1,15 51,-15-50,133 603,116 503,-56-30,-155-885,1 16,-13 164,-18-214,-2-115,-6-43,0 0,0 0,0 0,0 0,0 0,0-1,0 1,0 0,0 0,0 0,0 0,0 0,0 0,1 0,-1 0,0-1,0 1,0 0,0 0,0 0,0 0,0 0,1 0,-1 0,0 0,0 0,0 0,0 0,0 0,0 0,1 0,-1 0,0 0,0 0,0 0,0 0,0 0,0 0,1 0,-1 0,0 0,0 0,0 0,0 0,0 0,0 0,0 1,1-1,-1 0,0 0,0 0,0 0,0 0,0 0,0 0,0 0,0 1,0-1,0 0,0 0,0 0,0 0,0 0,0 0,0 0,0 1,8-32,37-284,9 5,32-108,40-105,252-832,40 14,-306 1001,-25 84,24-34,-82 228,-28 60,0 1,-1-1,1 1,0-1,0 1,0-1,0 1,0 0,0 0,0-1,0 1,1 0,1-2,-2 4,0 0,0 0,-1 0,1 0,0-1,-1 1,1 0,-1 0,1 0,-1 0,0 0,1 0,-1 0,0 0,0 1,0-1,1 0,-1 0,0 0,-1 0,1 0,0 2,0 163,-2-112,-7 170,-14 103,-177 1458,149-1419,-44 182,-23 159,110-598,6 143,4-118,-2-134,-1 6,1 1,1-1,-1 0,1 0,3 10,-4-15,0 0,1-1,-1 1,0 0,1 0,-1-1,1 1,-1 0,1-1,-1 1,1-1,-1 1,1-1,0 1,-1-1,1 1,0-1,-1 0,1 1,0-1,0 1,1-1,-1 0,1 0,-1 0,0-1,1 1,-1 0,1-1,-1 1,0 0,1-1,-1 0,0 1,1-1,-1 0,0 0,2 0,14-13,0-1,-1-1,-1 0,0-1,22-34,-16 23,34-38,-54 66,-1-1,1 0,0 0,0 0,-1 1,1-1,0 0,0 1,0-1,0 0,-1 1,1-1,0 1,0 0,0-1,0 1,0 0,0-1,0 1,1 0,-1 0,0 0,0 0,0 0,0 0,0 0,1 1,-1 0,1 0,-1 0,0 0,0 0,0 0,0 1,0-1,0 0,0 1,-1-1,1 1,0-1,-1 1,1-1,0 4,2 9,-1 1,0 0,0 15,-2-24,-1 37,0-34,1 0,0 1,0-1,1 1,2 12,0-21,3-11,107-267,-54 124,-24 65,4-10,88-164,-106 236,-21 25,1 0,-1 1,1-1,0 1,-1-1,1 1,0-1,0 1,-1 0,1-1,0 1,0 0,0 0,0-1,-1 1,1 0,0 0,0 0,1 0,-1 1,0-1,0 0,0 1,-1-1,1 1,0-1,-1 1,1-1,0 1,-1 0,1-1,0 1,-1 0,1-1,-1 1,0 0,1 0,-1 0,1 0,7 31,-2 52,-8 153,-1-134,0-33,2 100,1-167,0 0,0-1,0 1,1-1,-1 1,1 0,-1-1,1 1,0-1,0 1,0-1,0 0,0 1,1-1,-1 0,4 3,-5-4,1-1,0 0,-1 1,1-1,0 0,-1 1,1-1,0 0,0 0,-1 0,1 0,0 0,-1 0,1 0,0 0,0 0,-1 0,1 0,0 0,0-1,-1 1,2-1,0 0,1 0,-1-1,1 0,-1 1,0-1,1 0,-1 0,2-4,89-114,324-438,424-559,-595 816,-231 285,-8 7,0 0,1 1,1 0,-1 0,1 0,0 1,1 1,0-1,15-6,-24 13,0-1,0 1,0 0,0 0,0-1,0 1,1 0,-1 0,0 0,0 0,0 0,0 1,1-1,-1 0,0 0,0 1,0-1,0 1,0-1,0 1,0-1,0 1,0 0,0-1,0 1,0 0,0 0,-1 0,1 0,0 0,1 1,0 3,0 0,0 0,0 1,0-1,-1 0,1 7,6 55,-3 0,-6 113,-2-80,-39 1221,20-721,21-579,0-5,1 0,0 0,5 25,-5-38,1 0,-1-1,1 1,0 0,0-1,0 1,0-1,0 1,0-1,1 1,-1-1,1 0,0 0,0 0,0 0,0 0,0 0,0 0,0-1,1 1,-1-1,0 1,1-1,-1 0,1 0,3 1,7 0,0-1,0-1,0 0,0-1,0 0,0-1,0 0,-1-1,1-1,-1 0,1 0,-2-1,1-1,17-11,13-10,-1-2,51-47,-49 40,-7 6,0-2,31-37,-57 54,0 0,-2 0,0-1,0 0,-2 0,0-1,-1 0,5-25,2-6,18-58,172-551,-155 530,6 2,5 2,78-121,-126 228,34-48,-41 61,0-1,0 1,0 0,0 0,0 1,0-1,1 1,0-1,-1 1,1 0,0 1,0-1,0 1,5-2,-8 3,0 0,0 0,0 0,1 0,-1 0,0 0,0 0,0 0,0 0,0 1,0-1,0 1,0-1,0 1,0-1,0 1,0-1,0 1,0 0,0-1,0 1,1 1,14 26,-15-25,16 38,-3 1,20 85,3 98,26 381,-4-25,-59-575,1 0,0 0,0 0,1 0,0-1,0 1,0 0,4 6,-5-11,0 1,1-1,-1 0,1 1,-1-1,1 0,-1 0,1 0,0 0,-1 0,1-1,0 1,0 0,0-1,0 1,-1-1,1 0,0 0,0 0,0 0,0 0,0 0,0 0,0 0,0-1,-1 1,1-1,0 1,2-2,8-2,1-2,-1 1,0-1,-1-1,1 0,13-12,33-20,-55 37,0 1,1-1,-1 0,1 1,0 0,-1 0,1 0,0 0,0 1,-1-1,1 1,0 0,0 0,5 1,-6 0,-1 0,1 0,0 0,0 0,-1 1,1-1,-1 1,1 0,-1 0,0 0,0 0,0 0,0 0,0 0,0 1,-1-1,1 1,1 3,25 54,-20-40,1-1,19 31,-26-48,-1 0,0-1,0 1,1 0,-1-1,1 1,0-1,-1 0,1 1,0-1,0 0,0 0,0 0,0 0,0-1,0 1,0 0,0-1,0 0,3 1,-2-1,1 0,-1-1,1 0,-1 1,1-1,-1 0,0-1,1 1,-1 0,0-1,4-2,4-5,0 1,0-1,-1-1,-1 0,12-14,161-229,-181 251,0 1,0-1,0 1,0-1,1 1,-1 0,0-1,1 1,-1 0,1 0,-1 0,1 0,0 0,-1 1,1-1,0 0,0 1,3-1,-2 1,0 1,1-1,-1 1,0 0,0 0,0 0,0 0,5 4,4 1,47 13,-53-18,1 0,-1 0,0 1,1 0,-1 0,0 1,0 0,0 0,-1 0,1 0,-1 1,0 0,0 0,0 1,0 0,6 8,9 19,-3 1,22 54,-26-37,-11-44,0-13,1-25,0 4,11-66,5 1,3 1,55-139,-29 115,6 2,80-127,175-192,38 39,-277 319,132-109,-201 183,0 0,-1 1,1-1,0 0,0 1,0-1,-1 1,1-1,0 1,0-1,0 1,0-1,0 1,0 0,0 0,0 0,0-1,0 1,0 0,0 0,2 1,-2 0,0 0,0 0,0 0,0 1,0-1,-1 0,1 1,-1-1,1 0,-1 1,1-1,-1 1,0-1,1 1,-1-1,0 1,0 1,4 65,-7 118,-1-69,0 48,-11 414,-25-3,-11-182,-11 123,62-499,7-34,-5 12,99-220,-80 185,2 1,1 1,52-58,-27 42,3 3,2 3,3 1,1 4,2 1,1 4,2 2,97-38,-152 70,68-22,-71 23,0 1,0 0,0 1,0-1,0 1,0 0,0 0,1 0,-1 1,0 0,0 0,7 3,-10-3,0 0,-1 1,1-1,-1 1,1-1,-1 1,1 0,-1-1,0 1,0 0,0 0,0 0,0 0,0 0,-1 0,1 1,-1-1,1 0,-1 0,0 0,0 0,0 1,0 2,3 43,-2 1,-2 0,-10 60,-37 145,24-159,-9 46,32-132,1 0,0 0,1 0,0 0,0 0,1 0,0 0,1 0,5 13,1 3,-8-22,0 0,1 0,-1-1,1 1,0-1,0 1,0-1,0 1,0-1,0 0,1 0,-1 0,1-1,-1 1,1 0,0-1,0 0,-1 0,1 1,0-2,0 1,0 0,6 0,8 1,0-1,1 0,19-3,-11 1,243-2,-243 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2T15:15:32.38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5152,'0'-2,"0"1,0-1,0 0,1 0,-1 0,1 1,0-1,-1 0,1 0,2-2,4-12,38-139,-34 110,43-170,26-103,246-895,60 5,-354 1113,23-59,-55 153,0-1,1 1,-1 0,1 0,-1 0,1 0,-1 0,1 0,0 0,-1 0,1 0,0 0,0 1,0-1,1-1,-2 2,1 0,-1 0,0 1,1-1,-1 0,0 0,1 0,-1 0,0 1,1-1,-1 0,0 0,1 1,-1-1,0 0,0 0,1 1,-1-1,0 0,0 1,0-1,0 0,1 1,-1-1,0 1,0-1,0 0,0 1,0 0,8 49,-8-45,28 737,-27-647,3 450,5 332,46 6,-52-840,-2-22,1 0,1 0,1 0,0-1,15 41,-9-48,-10-12,0-1,0 0,1 0,-1 0,0 0,0 0,1 1,-1-1,0 0,1 0,-1 0,0 0,0 0,1 0,-1 0,0 0,1 0,-1 0,0 0,1 0,-1 0,0 0,0 0,1 0,-1-1,0 1,1 0,-1 0,1-1,1-1,0-1,0 0,0 0,0-1,0 1,0 0,-1-1,0 1,2-4,68-259,-57 204,197-944,-181 854,16-60,-38 176,26-68,-32 99,0 1,1-1,-1 1,1 0,0 0,0 0,5-5,-7 8,-1 0,1 1,0-1,0 0,1 0,-1 1,0-1,0 1,0-1,0 1,0 0,1-1,-1 1,0 0,0 0,0 0,1 0,-1 0,0 0,3 0,0 2,0 1,0-1,0 1,0 0,-1 0,1 0,-1 0,1 1,-1 0,0-1,0 1,-1 0,1 0,2 8,15 26,27 76,151 561,-122-387,-50-192,62 196,-86-286,-1-3,0 1,0-1,1 1,-1-1,1 0,-1 0,1 0,0 0,0 0,5 5,-6-8,0 1,-1-1,1 0,0 1,0-1,-1 0,1 0,0 0,0 0,-1 0,1 1,0-1,0-1,-1 1,1 0,0 0,0 0,0 0,-1 0,1-1,0 1,-1 0,2-1,1-1,1-1,-1 1,0-1,0 1,-1-1,1 0,3-5,17-26,-3 0,27-60,97-260,38-185,562-2562,-692 2804,-34 181,10-50,-16 126,-11 39,-1 1,0-1,1 1,-1 0,0-1,1 1,-1 0,0 0,1-1,-1 1,1 0,-1 0,1-1,-1 1,0 0,1 0,-1 0,1 0,-1 0,1 0,-1 0,1 0,-1 0,1 0,-1 0,1 0,-1 0,1 0,-1 0,1 0,-1 0,0 1,1-1,-1 0,1 0,-1 1,1-1,-1 0,0 1,1-1,-1 0,0 1,1-1,-1 1,18 20,-15-17,0 1,0 0,-1 0,1 1,-1-1,0 1,0-1,-1 1,1-1,-1 1,0 0,-1 0,0-1,0 1,0 6,1 15,131 1430,144 217,-199-1333,23-21,-92-299,0-2,20 34,-19-44,-6-15,-6-26,-32-84,-3-14,38 115,8 18,10 22,-7-7,-1 1,-2 0,0 0,0 1,6 30,14 112,-21-120,62 684,-68-686,-1-24,0-1,1 1,1-1,0 1,1-1,10 28,-13-43,0 1,0-1,0 1,1-1,-1 1,0-1,0 1,0-1,1 1,-1-1,0 0,1 1,-1-1,0 0,1 1,-1-1,0 0,1 1,-1-1,1 0,-1 1,0-1,1 0,-1 0,1 0,-1 0,1 1,-1-1,1 0,-1 0,1 0,-1 0,1 0,-1 0,1 0,-1 0,1 0,-1-1,1 1,-1 0,1 0,-1 0,1 0,-1-1,0 1,2-1,16-21,20-44,-4-2,51-141,-58 138,319-733,-344 801,8-18,1 0,1 1,1 0,26-30,-37 48,-1 0,1 0,0 0,0 0,0 0,1 0,-1 1,0-1,0 1,1-1,-1 1,1 0,0 0,-1 0,1 1,0-1,-1 1,1-1,0 1,0 0,-1 0,1 0,0 0,0 0,-1 1,1-1,0 1,-1 0,1 0,0 0,-1 0,1 0,-1 1,0-1,1 1,-1-1,0 1,0 0,0 0,0 0,2 4,6 5,-1 0,0 0,0 1,-2 1,12 23,22 72,-17-39,-24-68,3 5,-1 1,1 0,1-1,6 10,-10-15,1 0,0 0,-1 0,1-1,0 1,0 0,0 0,0 0,0-1,0 1,0 0,0-1,0 1,0-1,0 1,1-1,-1 0,0 1,0-1,0 0,1 0,-1 0,0 0,0 0,0 0,1 0,-1-1,0 1,0 0,0 0,0-1,1 1,1-2,3-2,0 0,-1 0,1 0,-1-1,0 0,0 0,8-11,28-50,1 1,-42 64,1 0,0 0,0 0,0-1,0 1,0 0,0 0,0 1,0-1,1 0,-1 0,0 0,0 1,1-1,-1 1,0-1,1 1,-1-1,1 1,-1 0,0 0,1 0,2 0,-2 0,0 1,0 0,-1 0,1 0,0 0,-1 0,1 0,0 0,-1 1,1-1,-1 1,0-1,1 1,-1-1,1 3,5 9,0 0,-1 0,8 26,5 33,-2 1,11 131,-2-12,-26-188,1-1,0 0,0 1,0-1,0 0,0 1,3 3,-3-6,-1-1,0 1,0-1,1 0,-1 1,0-1,1 0,-1 1,0-1,1 0,-1 1,0-1,1 0,-1 0,1 0,-1 1,1-1,-1 0,1 0,-1 0,0 0,1 0,-1 0,1 0,-1 0,1 0,-1 0,1 0,-1 0,1 0,-1 0,1-1,3-2,-1 1,1-2,-1 1,0 0,0-1,0 1,0-1,-1 0,4-6,34-58,-18 28,1 2,3 0,32-36,-42 54,0-1,-2 0,0-1,19-41,-29 55,103-219,58-164,40-134,625-1838,-817 2315,-9 35,-1 0,2 0,0 0,9-17,-10 26,-2 11,1 20,-1 47,-2-14,4 147,21 657,-5-501,33 684,-40 10,-12-1024,0-24,-1 0,0 0,0 0,-3 13,8-50,135-739,-129 716,-3 12,1 1,1 0,32-72,-41 107,1 0,-1 0,1 0,0 1,0-1,0 0,0 1,0-1,1 1,-1 0,1 0,0 0,-1 0,7-3,-7 4,1 1,0-1,-1 1,1-1,0 1,0 0,-1 0,1 0,0 0,0 1,-1-1,1 1,0 0,-1 0,1 0,-1 0,4 1,-2 1,0-1,1 0,-1 0,1-1,0 1,-1-1,1 0,7 0,-9-1,1-1,-1 0,1 1,-1-1,1 0,-1-1,0 1,1-1,-1 1,0-1,0 0,0 0,2-3,22-18,-1-2,-1-1,31-42,-30 35,2 1,36-33,-62 63,0 1,0-1,0 0,0 1,0-1,0 1,1 0,-1 0,0 0,1 0,-1 0,1 0,-1 1,1-1,-1 1,1 0,0-1,-1 1,1 0,2 1,-2 0,0 0,0 0,0 1,-1-1,1 1,0 0,-1 0,1-1,-1 2,0-1,0 0,0 0,0 1,3 4,5 10,-1 1,-1 0,-1 0,8 28,-14-42,26 93,14 106,3 108,-30-204,-5-24,16 81,-25-160,1 0,0-1,0 1,1 0,-1-1,1 1,2 4,-3-7,0 0,0-1,-1 1,1 0,0-1,0 1,0 0,0-1,0 1,0-1,0 0,0 1,0-1,0 0,0 0,0 1,0-1,0 0,0 0,1 0,-1 0,0 0,0-1,0 1,0 0,0 0,0-1,0 1,0-1,0 1,0-1,1 0,5-3,1-1,-2 0,1 0,0 0,-1-1,0 0,-1 0,6-8,44-66,-52 75,86-151,-7-5,65-179,-138 317,9-23,-17 43,1 0,-1 1,1-1,-1 1,1-1,0 1,0 0,0-1,0 1,0 0,3-2,4 5,-2 12,-2 11,-1 0,-1 0,-1 0,-1 32,-1-16,2 523,15 338,-16-872,2-1,8 37,-11-63,0-1,1 0,-1 0,0 0,1 0,-1 1,1-1,-1 0,1 0,0 0,-1 0,1 0,0 0,1 1,-2-2,1 0,-1 0,0 0,1 0,-1 0,0 0,1 0,-1 0,0 0,1 0,-1 0,0 0,1 0,-1-1,0 1,1 0,-1 0,0 0,1 0,-1-1,0 1,0 0,1 0,-1 0,0-1,0 1,0 0,1-1,-1 1,0 0,0-1,17-36,-16 31,106-277,285-532,-325 713,-18 32,-47 65,1 0,1 0,-1 1,1-1,-1 1,1 0,1 0,6-5,-10 8,1 1,-1-1,0 1,0-1,0 1,1 0,-1-1,0 1,1 0,-1 0,0 0,1 0,-1 0,0 0,0 0,1 1,0-1,1 1,-1 0,0 0,0 1,0-1,0 0,0 1,0 0,0-1,0 1,-1 0,1 0,1 2,12 21,0 1,-2 1,-1 0,-1 0,8 31,0-1,7 20,27 68,-50-140,-1 0,1 0,0 0,0-1,0 1,1-1,4 5,-7-8,0 0,0 0,0 0,0 0,1-1,-1 1,0 0,0-1,1 1,-1-1,1 1,-1-1,0 0,1 1,-1-1,1 0,-1 0,0 0,1 0,-1 0,1 0,-1-1,1 1,-1 0,0-1,1 1,-1-1,0 1,0-1,1 0,1-1,9-7,-10 7,-1 0,1 1,0-1,0 1,0-1,0 1,0 0,0 0,0 0,0 0,0 0,0 0,0 1,1-1,-1 1,0-1,1 1,-1 0,0 0,1 0,-1 0,0 0,1 1,-1-1,0 1,0-1,5 3,1 1,-1 1,1 0,-1 1,0 0,0 0,-1 0,9 10,37 56,-38-51,112 171,-123-188,-1-1,0 0,1 0,0 1,0-2,0 1,0 0,0 0,1-1,-1 0,1 0,6 3,-8-5,0 1,0-1,0-1,0 1,0 0,0 0,0-1,0 1,0-1,0 1,0-1,0 0,-1 0,1 0,0 0,0 0,-1 0,1-1,-1 1,1 0,-1-1,0 1,0-1,1 1,-1-1,0 0,0 0,1-2,8-14,-1 0,0-1,-1 0,8-29,16-87,-21 83,33-142,-43 188,0 1,1-1,0 1,0-1,0 1,4-7,-5 12,-1-1,0 0,1 1,-1-1,1 1,0-1,-1 1,1-1,-1 1,1-1,0 1,-1 0,1-1,0 1,0 0,-1-1,1 1,0 0,-1 0,1 0,1 0,0 0,-1 0,0 1,1-1,-1 1,0-1,1 1,-1 0,0 0,0-1,0 1,0 0,0 0,0 0,0 0,0 0,1 2,13 17,-2 1,0 0,-1 1,12 34,-1-5,15 32,37 71,-70-146,1-2,0 1,0-1,0 0,1 0,0-1,0 0,1 0,-1 0,1-1,0 0,10 3,21 12,-35-17,-1 0,1 0,0 0,0 0,0 0,0-1,0 0,0 0,0 0,0 0,0-1,1 1,-1-1,0 0,5-1,-4-1,0 0,-1 0,1-1,-1 1,0-1,1 0,-1 0,-1-1,1 1,0-1,-1 0,0 0,5-7,24-39,-1-1,-3-2,32-81,-36 77,35-80,54-121,-110 253,0-1,0-1,1 1,-1-1,1 1,8-8,-11 13,-1 0,1 1,0-1,0 0,0 0,0 1,0-1,0 1,1-1,-1 1,0-1,0 1,0 0,0-1,1 1,-1 0,0 0,0 0,0 0,1 0,-1 0,0 0,0 0,0 1,1-1,-1 0,0 1,0-1,0 1,0-1,0 1,0 0,0-1,0 1,0 0,0 0,0 0,0-1,0 2,13 15,-1-1,0 2,-2 0,0 0,-1 1,12 31,-4-11,140 309,-155-340,14 27,-17-34,0 0,1-1,-1 1,0 0,1-1,-1 1,1 0,-1-1,0 1,1-1,0 1,-1-1,1 1,-1-1,1 1,0-1,-1 1,1-1,0 0,-1 1,1-1,0 0,0 0,-1 0,1 0,0 1,0-1,-1 0,1 0,0 0,0-1,-1 1,1 0,0 0,0 0,-1 0,1-1,1 0,5-5,-1-1,1-1,-2 1,1-1,-1 0,0-1,-1 1,4-10,1 1,67-163,-31 66,-44 114,2-8,0 1,1-1,0 1,6-8,-9 14,-1 0,1 0,-1 1,1-1,-1 0,1 1,0-1,-1 0,1 1,0-1,0 1,-1-1,1 1,0-1,0 1,0 0,-1-1,1 1,0 0,0 0,0-1,0 1,0 0,0 0,0 0,0 0,-1 0,1 1,0-1,0 0,0 0,0 0,0 1,0-1,-1 0,1 1,0-1,0 1,-1-1,1 1,0 0,0-1,-1 1,1-1,-1 1,1 0,-1 0,1-1,0 2,7 13,-1 1,0-1,-1 1,0 0,-2 1,0-1,3 29,-5-31,12 91,7 32,-21-134,1 1,0-1,0 1,0-1,0 0,1 1,-1-1,1 0,0 0,0 0,0 0,0 0,1 0,-1-1,1 1,-1-1,1 0,4 3,-2-3,1 0,0 0,-1 0,1-1,0 1,0-1,0-1,0 1,13-2,42-1,-23 0,46 4,-69-1,0 1,0 1,-1 1,1 0,-1 0,20 11,-32-14,22 11,0-1,0-1,1-1,42 9,-42-14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2T15:15:47.769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83,'41'-2,"0"-2,71-18,-37 7,44-3,169-3,124 22,-158 2,11-4,312 3,-390 6,196 36,180 66,-296-48,484 106,-665-150,2-4,0-3,0-4,96-6,434-68,-390 36,281-6,-462 37,395-13,-4-2,19-1,143-19,2 36,-271 2,-86-2,337-4,62-35,-415 30,654-46,-649 29,155-20,-235 26,286 2,-366 18,-53-1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2T14:46:49.09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2T14:46:55.62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2T14:46:34.63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2T14:46:49.09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2T14:46:55.62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2T14:46:34.63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2T14:46:49.09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51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4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27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48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029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2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9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50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2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DF5E60-9974-AC48-9591-99C2BB44B7CF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44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5213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66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2.m4a"/><Relationship Id="rId7" Type="http://schemas.openxmlformats.org/officeDocument/2006/relationships/customXml" Target="../ink/ink2.xml"/><Relationship Id="rId12" Type="http://schemas.openxmlformats.org/officeDocument/2006/relationships/image" Target="../media/image1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9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.png"/><Relationship Id="rId3" Type="http://schemas.openxmlformats.org/officeDocument/2006/relationships/audio" Target="../media/media3.m4a"/><Relationship Id="rId7" Type="http://schemas.openxmlformats.org/officeDocument/2006/relationships/customXml" Target="../ink/ink6.xml"/><Relationship Id="rId12" Type="http://schemas.openxmlformats.org/officeDocument/2006/relationships/image" Target="../media/image7.gif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11" Type="http://schemas.openxmlformats.org/officeDocument/2006/relationships/image" Target="../media/image6.gif"/><Relationship Id="rId5" Type="http://schemas.openxmlformats.org/officeDocument/2006/relationships/customXml" Target="../ink/ink5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7.xml"/><Relationship Id="rId9" Type="http://schemas.openxmlformats.org/officeDocument/2006/relationships/customXml" Target="../ink/ink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customXml" Target="../ink/ink9.xml"/><Relationship Id="rId5" Type="http://schemas.openxmlformats.org/officeDocument/2006/relationships/image" Target="../media/image3.png"/><Relationship Id="rId10" Type="http://schemas.openxmlformats.org/officeDocument/2006/relationships/image" Target="../media/image1.png"/><Relationship Id="rId4" Type="http://schemas.openxmlformats.org/officeDocument/2006/relationships/customXml" Target="../ink/ink8.xml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4a"/><Relationship Id="rId7" Type="http://schemas.openxmlformats.org/officeDocument/2006/relationships/customXml" Target="../ink/ink12.xml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11" Type="http://schemas.openxmlformats.org/officeDocument/2006/relationships/image" Target="../media/image1.png"/><Relationship Id="rId5" Type="http://schemas.openxmlformats.org/officeDocument/2006/relationships/customXml" Target="../ink/ink11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7.xml"/><Relationship Id="rId9" Type="http://schemas.openxmlformats.org/officeDocument/2006/relationships/customXml" Target="../ink/ink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customXml" Target="../ink/ink15.xml"/><Relationship Id="rId11" Type="http://schemas.openxmlformats.org/officeDocument/2006/relationships/image" Target="../media/image12.jpeg"/><Relationship Id="rId5" Type="http://schemas.openxmlformats.org/officeDocument/2006/relationships/image" Target="../media/image3.png"/><Relationship Id="rId10" Type="http://schemas.openxmlformats.org/officeDocument/2006/relationships/image" Target="../media/image11.jpeg"/><Relationship Id="rId4" Type="http://schemas.openxmlformats.org/officeDocument/2006/relationships/customXml" Target="../ink/ink14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customXml" Target="../ink/ink21.xml"/><Relationship Id="rId2" Type="http://schemas.openxmlformats.org/officeDocument/2006/relationships/audio" Target="../media/media7.m4a"/><Relationship Id="rId16" Type="http://schemas.openxmlformats.org/officeDocument/2006/relationships/image" Target="../media/image1.png"/><Relationship Id="rId1" Type="http://schemas.microsoft.com/office/2007/relationships/media" Target="../media/media7.m4a"/><Relationship Id="rId6" Type="http://schemas.openxmlformats.org/officeDocument/2006/relationships/customXml" Target="../ink/ink18.xml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10" Type="http://schemas.openxmlformats.org/officeDocument/2006/relationships/customXml" Target="../ink/ink20.xml"/><Relationship Id="rId4" Type="http://schemas.openxmlformats.org/officeDocument/2006/relationships/customXml" Target="../ink/ink17.xml"/><Relationship Id="rId9" Type="http://schemas.openxmlformats.org/officeDocument/2006/relationships/image" Target="../media/image10.jpeg"/><Relationship Id="rId14" Type="http://schemas.openxmlformats.org/officeDocument/2006/relationships/customXml" Target="../ink/ink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268FE-CA79-4F23-83F3-DC403ED2B8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Year 5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7684CE-07FF-4B67-A557-F729A024F6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Science: Friction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25320C5-CABD-484D-A5C7-7AED7F130F5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6060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32"/>
    </mc:Choice>
    <mc:Fallback>
      <p:transition spd="slow" advTm="8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5A73A5-F12E-48D7-A083-9AC7EB9BF41B}"/>
              </a:ext>
            </a:extLst>
          </p:cNvPr>
          <p:cNvSpPr/>
          <p:nvPr/>
        </p:nvSpPr>
        <p:spPr>
          <a:xfrm>
            <a:off x="0" y="5869094"/>
            <a:ext cx="12192000" cy="988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17633B-30A6-4E93-B459-45CB9178B729}"/>
              </a:ext>
            </a:extLst>
          </p:cNvPr>
          <p:cNvSpPr/>
          <p:nvPr/>
        </p:nvSpPr>
        <p:spPr>
          <a:xfrm>
            <a:off x="81049" y="5901882"/>
            <a:ext cx="2475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Science.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CCE18E-BAC7-4349-A90B-E613C33256B8}"/>
              </a:ext>
            </a:extLst>
          </p:cNvPr>
          <p:cNvSpPr/>
          <p:nvPr/>
        </p:nvSpPr>
        <p:spPr>
          <a:xfrm>
            <a:off x="3598137" y="112168"/>
            <a:ext cx="4622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Time for a quiz.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559114-035D-489B-945A-95406270DA6A}"/>
              </a:ext>
            </a:extLst>
          </p:cNvPr>
          <p:cNvSpPr/>
          <p:nvPr/>
        </p:nvSpPr>
        <p:spPr>
          <a:xfrm>
            <a:off x="2146041" y="2397967"/>
            <a:ext cx="1726163" cy="755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65B195-E878-4A0C-9572-0EF6CD9317E6}"/>
              </a:ext>
            </a:extLst>
          </p:cNvPr>
          <p:cNvSpPr/>
          <p:nvPr/>
        </p:nvSpPr>
        <p:spPr>
          <a:xfrm>
            <a:off x="2251788" y="3153747"/>
            <a:ext cx="1726163" cy="755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6A50B4-0A98-4345-831A-15500930FEC2}"/>
              </a:ext>
            </a:extLst>
          </p:cNvPr>
          <p:cNvSpPr/>
          <p:nvPr/>
        </p:nvSpPr>
        <p:spPr>
          <a:xfrm>
            <a:off x="2062064" y="3942315"/>
            <a:ext cx="1726163" cy="755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221FC5-F193-44B6-A055-BD9FDB9E9FF9}"/>
              </a:ext>
            </a:extLst>
          </p:cNvPr>
          <p:cNvSpPr txBox="1"/>
          <p:nvPr/>
        </p:nvSpPr>
        <p:spPr>
          <a:xfrm>
            <a:off x="484045" y="1068286"/>
            <a:ext cx="622818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True or false?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Friction slows objects down. 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6841E7-02BE-4E92-BE6E-B45761318FE3}"/>
              </a:ext>
            </a:extLst>
          </p:cNvPr>
          <p:cNvSpPr txBox="1"/>
          <p:nvPr/>
        </p:nvSpPr>
        <p:spPr>
          <a:xfrm>
            <a:off x="6969967" y="1068285"/>
            <a:ext cx="494211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True!</a:t>
            </a:r>
          </a:p>
          <a:p>
            <a:pPr algn="ctr"/>
            <a:r>
              <a:rPr lang="en-US" sz="4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Friction always slows objects down and it never speeds them up.</a:t>
            </a:r>
            <a:endParaRPr lang="en-US" sz="480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C5620A8-E35F-4B00-A712-9AD6F61FFB2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6307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793"/>
    </mc:Choice>
    <mc:Fallback>
      <p:transition spd="slow" advTm="19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5A73A5-F12E-48D7-A083-9AC7EB9BF41B}"/>
              </a:ext>
            </a:extLst>
          </p:cNvPr>
          <p:cNvSpPr/>
          <p:nvPr/>
        </p:nvSpPr>
        <p:spPr>
          <a:xfrm>
            <a:off x="0" y="5869094"/>
            <a:ext cx="12192000" cy="988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17633B-30A6-4E93-B459-45CB9178B729}"/>
              </a:ext>
            </a:extLst>
          </p:cNvPr>
          <p:cNvSpPr/>
          <p:nvPr/>
        </p:nvSpPr>
        <p:spPr>
          <a:xfrm>
            <a:off x="81049" y="5901882"/>
            <a:ext cx="2475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Science.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CCE18E-BAC7-4349-A90B-E613C33256B8}"/>
              </a:ext>
            </a:extLst>
          </p:cNvPr>
          <p:cNvSpPr/>
          <p:nvPr/>
        </p:nvSpPr>
        <p:spPr>
          <a:xfrm>
            <a:off x="3598137" y="112168"/>
            <a:ext cx="4622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Time for a quiz.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559114-035D-489B-945A-95406270DA6A}"/>
              </a:ext>
            </a:extLst>
          </p:cNvPr>
          <p:cNvSpPr/>
          <p:nvPr/>
        </p:nvSpPr>
        <p:spPr>
          <a:xfrm>
            <a:off x="2146041" y="2397967"/>
            <a:ext cx="1726163" cy="755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65B195-E878-4A0C-9572-0EF6CD9317E6}"/>
              </a:ext>
            </a:extLst>
          </p:cNvPr>
          <p:cNvSpPr/>
          <p:nvPr/>
        </p:nvSpPr>
        <p:spPr>
          <a:xfrm>
            <a:off x="2251788" y="3153747"/>
            <a:ext cx="1726163" cy="755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6A50B4-0A98-4345-831A-15500930FEC2}"/>
              </a:ext>
            </a:extLst>
          </p:cNvPr>
          <p:cNvSpPr/>
          <p:nvPr/>
        </p:nvSpPr>
        <p:spPr>
          <a:xfrm>
            <a:off x="2062064" y="3942315"/>
            <a:ext cx="1726163" cy="755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221FC5-F193-44B6-A055-BD9FDB9E9FF9}"/>
              </a:ext>
            </a:extLst>
          </p:cNvPr>
          <p:cNvSpPr txBox="1"/>
          <p:nvPr/>
        </p:nvSpPr>
        <p:spPr>
          <a:xfrm>
            <a:off x="484045" y="1068286"/>
            <a:ext cx="622818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True or false?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is more friction on smooth surfaces. 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6841E7-02BE-4E92-BE6E-B45761318FE3}"/>
              </a:ext>
            </a:extLst>
          </p:cNvPr>
          <p:cNvSpPr txBox="1"/>
          <p:nvPr/>
        </p:nvSpPr>
        <p:spPr>
          <a:xfrm>
            <a:off x="6969967" y="1068285"/>
            <a:ext cx="494211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False!</a:t>
            </a:r>
          </a:p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is less friction on smooth surfaces so objects move quicker and easier on them.</a:t>
            </a:r>
            <a:endParaRPr lang="en-US" sz="48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68A3BEE-C386-4CE8-9561-74A8FDD5521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6899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926"/>
    </mc:Choice>
    <mc:Fallback>
      <p:transition spd="slow" advTm="23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5A73A5-F12E-48D7-A083-9AC7EB9BF41B}"/>
              </a:ext>
            </a:extLst>
          </p:cNvPr>
          <p:cNvSpPr/>
          <p:nvPr/>
        </p:nvSpPr>
        <p:spPr>
          <a:xfrm>
            <a:off x="0" y="5869094"/>
            <a:ext cx="12192000" cy="988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17633B-30A6-4E93-B459-45CB9178B729}"/>
              </a:ext>
            </a:extLst>
          </p:cNvPr>
          <p:cNvSpPr/>
          <p:nvPr/>
        </p:nvSpPr>
        <p:spPr>
          <a:xfrm>
            <a:off x="81049" y="5901882"/>
            <a:ext cx="2475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Science.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CCE18E-BAC7-4349-A90B-E613C33256B8}"/>
              </a:ext>
            </a:extLst>
          </p:cNvPr>
          <p:cNvSpPr/>
          <p:nvPr/>
        </p:nvSpPr>
        <p:spPr>
          <a:xfrm>
            <a:off x="746060" y="112168"/>
            <a:ext cx="10326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Can you remember what a force is?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7506EC7-EECE-4377-BBAA-607637496514}"/>
              </a:ext>
            </a:extLst>
          </p:cNvPr>
          <p:cNvSpPr/>
          <p:nvPr/>
        </p:nvSpPr>
        <p:spPr>
          <a:xfrm>
            <a:off x="466142" y="2351314"/>
            <a:ext cx="2761862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27F053D-AC21-4CF5-8B42-77B3AA7320FA}"/>
              </a:ext>
            </a:extLst>
          </p:cNvPr>
          <p:cNvSpPr/>
          <p:nvPr/>
        </p:nvSpPr>
        <p:spPr>
          <a:xfrm flipH="1">
            <a:off x="4640036" y="2351314"/>
            <a:ext cx="2761862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D00F2B8-AEA7-4EB2-AF9A-3CB9A9EE4453}"/>
                  </a:ext>
                </a:extLst>
              </p14:cNvPr>
              <p14:cNvContentPartPr/>
              <p14:nvPr/>
            </p14:nvContentPartPr>
            <p14:xfrm>
              <a:off x="8798488" y="1414734"/>
              <a:ext cx="1960920" cy="28314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D00F2B8-AEA7-4EB2-AF9A-3CB9A9EE44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70048" y="1386654"/>
                <a:ext cx="2017800" cy="28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3398E19-6805-4ACE-9AA4-75C8F7A42ACD}"/>
                  </a:ext>
                </a:extLst>
              </p14:cNvPr>
              <p14:cNvContentPartPr/>
              <p14:nvPr/>
            </p14:nvContentPartPr>
            <p14:xfrm>
              <a:off x="9414448" y="1809654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3398E19-6805-4ACE-9AA4-75C8F7A42AC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05448" y="18010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22419FF-ABB9-4E55-9EBA-4CD74AA6EC6E}"/>
                  </a:ext>
                </a:extLst>
              </p14:cNvPr>
              <p14:cNvContentPartPr/>
              <p14:nvPr/>
            </p14:nvContentPartPr>
            <p14:xfrm>
              <a:off x="9012688" y="1828374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22419FF-ABB9-4E55-9EBA-4CD74AA6EC6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04048" y="18193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104C805-B89E-44D0-8D7C-B09FCDDD9092}"/>
                  </a:ext>
                </a:extLst>
              </p14:cNvPr>
              <p14:cNvContentPartPr/>
              <p14:nvPr/>
            </p14:nvContentPartPr>
            <p14:xfrm>
              <a:off x="3200128" y="2248494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104C805-B89E-44D0-8D7C-B09FCDDD90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91488" y="223949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E037B780-D510-40CE-8427-9DD3E23EE148}"/>
              </a:ext>
            </a:extLst>
          </p:cNvPr>
          <p:cNvSpPr/>
          <p:nvPr/>
        </p:nvSpPr>
        <p:spPr>
          <a:xfrm>
            <a:off x="1534162" y="4334339"/>
            <a:ext cx="1547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push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42F8BE-95BE-44DE-A0A1-097637E20393}"/>
              </a:ext>
            </a:extLst>
          </p:cNvPr>
          <p:cNvSpPr/>
          <p:nvPr/>
        </p:nvSpPr>
        <p:spPr>
          <a:xfrm>
            <a:off x="5406055" y="4385611"/>
            <a:ext cx="1229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pull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6B26CB-9EC2-4F2B-8BB9-0D16938F1E27}"/>
              </a:ext>
            </a:extLst>
          </p:cNvPr>
          <p:cNvSpPr/>
          <p:nvPr/>
        </p:nvSpPr>
        <p:spPr>
          <a:xfrm>
            <a:off x="9193163" y="4395894"/>
            <a:ext cx="1566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twist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2E46B8-79AF-480F-92B0-E036B9E62CCC}"/>
              </a:ext>
            </a:extLst>
          </p:cNvPr>
          <p:cNvSpPr/>
          <p:nvPr/>
        </p:nvSpPr>
        <p:spPr>
          <a:xfrm>
            <a:off x="1996751" y="4395894"/>
            <a:ext cx="1306286" cy="913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A3D388-AAB8-45D3-8473-ED8296B88670}"/>
              </a:ext>
            </a:extLst>
          </p:cNvPr>
          <p:cNvSpPr/>
          <p:nvPr/>
        </p:nvSpPr>
        <p:spPr>
          <a:xfrm>
            <a:off x="5860321" y="4272784"/>
            <a:ext cx="1306286" cy="913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60EB1F-EEE7-4412-A1C2-C5D7B5FF3754}"/>
              </a:ext>
            </a:extLst>
          </p:cNvPr>
          <p:cNvSpPr/>
          <p:nvPr/>
        </p:nvSpPr>
        <p:spPr>
          <a:xfrm>
            <a:off x="9542106" y="4334339"/>
            <a:ext cx="1306286" cy="913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Audio 20">
            <a:hlinkClick r:id="" action="ppaction://media"/>
            <a:extLst>
              <a:ext uri="{FF2B5EF4-FFF2-40B4-BE49-F238E27FC236}">
                <a16:creationId xmlns:a16="http://schemas.microsoft.com/office/drawing/2014/main" id="{8916042F-95F1-4EDC-B648-CE8309ADBCA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8614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38"/>
    </mc:Choice>
    <mc:Fallback>
      <p:transition spd="slow" advTm="20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5A73A5-F12E-48D7-A083-9AC7EB9BF41B}"/>
              </a:ext>
            </a:extLst>
          </p:cNvPr>
          <p:cNvSpPr/>
          <p:nvPr/>
        </p:nvSpPr>
        <p:spPr>
          <a:xfrm>
            <a:off x="0" y="5869094"/>
            <a:ext cx="12192000" cy="988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17633B-30A6-4E93-B459-45CB9178B729}"/>
              </a:ext>
            </a:extLst>
          </p:cNvPr>
          <p:cNvSpPr/>
          <p:nvPr/>
        </p:nvSpPr>
        <p:spPr>
          <a:xfrm>
            <a:off x="81049" y="5901882"/>
            <a:ext cx="2475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Science.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CCE18E-BAC7-4349-A90B-E613C33256B8}"/>
              </a:ext>
            </a:extLst>
          </p:cNvPr>
          <p:cNvSpPr/>
          <p:nvPr/>
        </p:nvSpPr>
        <p:spPr>
          <a:xfrm>
            <a:off x="2784314" y="112168"/>
            <a:ext cx="6250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 can a force do?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3398E19-6805-4ACE-9AA4-75C8F7A42ACD}"/>
                  </a:ext>
                </a:extLst>
              </p14:cNvPr>
              <p14:cNvContentPartPr/>
              <p14:nvPr/>
            </p14:nvContentPartPr>
            <p14:xfrm>
              <a:off x="9414448" y="1809654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3398E19-6805-4ACE-9AA4-75C8F7A42A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05448" y="18006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22419FF-ABB9-4E55-9EBA-4CD74AA6EC6E}"/>
                  </a:ext>
                </a:extLst>
              </p14:cNvPr>
              <p14:cNvContentPartPr/>
              <p14:nvPr/>
            </p14:nvContentPartPr>
            <p14:xfrm>
              <a:off x="9012688" y="1828374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22419FF-ABB9-4E55-9EBA-4CD74AA6EC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03688" y="18193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104C805-B89E-44D0-8D7C-B09FCDDD9092}"/>
                  </a:ext>
                </a:extLst>
              </p14:cNvPr>
              <p14:cNvContentPartPr/>
              <p14:nvPr/>
            </p14:nvContentPartPr>
            <p14:xfrm>
              <a:off x="3200128" y="2248494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104C805-B89E-44D0-8D7C-B09FCDDD909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91128" y="2239494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9 Everyday Examples Of Resonance – StudiousGuy">
            <a:extLst>
              <a:ext uri="{FF2B5EF4-FFF2-40B4-BE49-F238E27FC236}">
                <a16:creationId xmlns:a16="http://schemas.microsoft.com/office/drawing/2014/main" id="{DF1074E2-B786-4953-8D9A-0D384AEB7E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29" y="1068286"/>
            <a:ext cx="3333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4E7D81-F087-4209-B8C2-CB8626946821}"/>
              </a:ext>
            </a:extLst>
          </p:cNvPr>
          <p:cNvSpPr/>
          <p:nvPr/>
        </p:nvSpPr>
        <p:spPr>
          <a:xfrm>
            <a:off x="1681072" y="3882374"/>
            <a:ext cx="1750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move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1B91A5-67C1-40FB-8061-3C44F98EBAB5}"/>
              </a:ext>
            </a:extLst>
          </p:cNvPr>
          <p:cNvSpPr/>
          <p:nvPr/>
        </p:nvSpPr>
        <p:spPr>
          <a:xfrm>
            <a:off x="5075480" y="3784701"/>
            <a:ext cx="1872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BD3704-3428-4BC6-9A5D-458AC7A5A418}"/>
              </a:ext>
            </a:extLst>
          </p:cNvPr>
          <p:cNvSpPr/>
          <p:nvPr/>
        </p:nvSpPr>
        <p:spPr>
          <a:xfrm>
            <a:off x="9161586" y="3890116"/>
            <a:ext cx="2698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direction</a:t>
            </a:r>
          </a:p>
        </p:txBody>
      </p:sp>
      <p:pic>
        <p:nvPicPr>
          <p:cNvPr id="1030" name="Picture 6" descr="Pushing Car GIFs | Tenor">
            <a:extLst>
              <a:ext uri="{FF2B5EF4-FFF2-40B4-BE49-F238E27FC236}">
                <a16:creationId xmlns:a16="http://schemas.microsoft.com/office/drawing/2014/main" id="{072E282A-13AD-496F-8451-198479A70E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457" y="1439727"/>
            <a:ext cx="2656676" cy="175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5 Effects of force - DewWool">
            <a:extLst>
              <a:ext uri="{FF2B5EF4-FFF2-40B4-BE49-F238E27FC236}">
                <a16:creationId xmlns:a16="http://schemas.microsoft.com/office/drawing/2014/main" id="{9C753C13-58FE-4910-995C-0AE5C7A155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169" y="1693738"/>
            <a:ext cx="3586772" cy="202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CC5EFAFD-D875-443A-AD1E-E8CA736506E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980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293"/>
    </mc:Choice>
    <mc:Fallback>
      <p:transition spd="slow" advTm="27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5A73A5-F12E-48D7-A083-9AC7EB9BF41B}"/>
              </a:ext>
            </a:extLst>
          </p:cNvPr>
          <p:cNvSpPr/>
          <p:nvPr/>
        </p:nvSpPr>
        <p:spPr>
          <a:xfrm>
            <a:off x="0" y="5869094"/>
            <a:ext cx="12192000" cy="988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17633B-30A6-4E93-B459-45CB9178B729}"/>
              </a:ext>
            </a:extLst>
          </p:cNvPr>
          <p:cNvSpPr/>
          <p:nvPr/>
        </p:nvSpPr>
        <p:spPr>
          <a:xfrm>
            <a:off x="81049" y="5901882"/>
            <a:ext cx="2475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Science.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CCE18E-BAC7-4349-A90B-E613C33256B8}"/>
              </a:ext>
            </a:extLst>
          </p:cNvPr>
          <p:cNvSpPr/>
          <p:nvPr/>
        </p:nvSpPr>
        <p:spPr>
          <a:xfrm>
            <a:off x="4727829" y="112168"/>
            <a:ext cx="2363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Friction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3398E19-6805-4ACE-9AA4-75C8F7A42ACD}"/>
                  </a:ext>
                </a:extLst>
              </p14:cNvPr>
              <p14:cNvContentPartPr/>
              <p14:nvPr/>
            </p14:nvContentPartPr>
            <p14:xfrm>
              <a:off x="9414448" y="1809654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3398E19-6805-4ACE-9AA4-75C8F7A42A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05448" y="18006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22419FF-ABB9-4E55-9EBA-4CD74AA6EC6E}"/>
                  </a:ext>
                </a:extLst>
              </p14:cNvPr>
              <p14:cNvContentPartPr/>
              <p14:nvPr/>
            </p14:nvContentPartPr>
            <p14:xfrm>
              <a:off x="9012688" y="1828374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22419FF-ABB9-4E55-9EBA-4CD74AA6EC6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03688" y="18193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104C805-B89E-44D0-8D7C-B09FCDDD9092}"/>
                  </a:ext>
                </a:extLst>
              </p14:cNvPr>
              <p14:cNvContentPartPr/>
              <p14:nvPr/>
            </p14:nvContentPartPr>
            <p14:xfrm>
              <a:off x="3200128" y="2248494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104C805-B89E-44D0-8D7C-B09FCDDD909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91128" y="2239494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Friction">
            <a:extLst>
              <a:ext uri="{FF2B5EF4-FFF2-40B4-BE49-F238E27FC236}">
                <a16:creationId xmlns:a16="http://schemas.microsoft.com/office/drawing/2014/main" id="{DE65DBA0-A822-4CE6-8AF0-06FF09501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0"/>
          <a:stretch/>
        </p:blipFill>
        <p:spPr bwMode="auto">
          <a:xfrm>
            <a:off x="1906958" y="1828374"/>
            <a:ext cx="7948476" cy="261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7180EB9-A8BD-4A3D-9C52-B075C911AC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7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205"/>
    </mc:Choice>
    <mc:Fallback>
      <p:transition spd="slow" advTm="392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5A73A5-F12E-48D7-A083-9AC7EB9BF41B}"/>
              </a:ext>
            </a:extLst>
          </p:cNvPr>
          <p:cNvSpPr/>
          <p:nvPr/>
        </p:nvSpPr>
        <p:spPr>
          <a:xfrm>
            <a:off x="0" y="5869094"/>
            <a:ext cx="12192000" cy="988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17633B-30A6-4E93-B459-45CB9178B729}"/>
              </a:ext>
            </a:extLst>
          </p:cNvPr>
          <p:cNvSpPr/>
          <p:nvPr/>
        </p:nvSpPr>
        <p:spPr>
          <a:xfrm>
            <a:off x="81049" y="5901882"/>
            <a:ext cx="2475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Science.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CCE18E-BAC7-4349-A90B-E613C33256B8}"/>
              </a:ext>
            </a:extLst>
          </p:cNvPr>
          <p:cNvSpPr/>
          <p:nvPr/>
        </p:nvSpPr>
        <p:spPr>
          <a:xfrm>
            <a:off x="4727829" y="112168"/>
            <a:ext cx="2363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Friction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3398E19-6805-4ACE-9AA4-75C8F7A42ACD}"/>
                  </a:ext>
                </a:extLst>
              </p14:cNvPr>
              <p14:cNvContentPartPr/>
              <p14:nvPr/>
            </p14:nvContentPartPr>
            <p14:xfrm>
              <a:off x="9414448" y="1809654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3398E19-6805-4ACE-9AA4-75C8F7A42A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05448" y="18006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22419FF-ABB9-4E55-9EBA-4CD74AA6EC6E}"/>
                  </a:ext>
                </a:extLst>
              </p14:cNvPr>
              <p14:cNvContentPartPr/>
              <p14:nvPr/>
            </p14:nvContentPartPr>
            <p14:xfrm>
              <a:off x="9012688" y="1828374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22419FF-ABB9-4E55-9EBA-4CD74AA6EC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03688" y="18193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104C805-B89E-44D0-8D7C-B09FCDDD9092}"/>
                  </a:ext>
                </a:extLst>
              </p14:cNvPr>
              <p14:cNvContentPartPr/>
              <p14:nvPr/>
            </p14:nvContentPartPr>
            <p14:xfrm>
              <a:off x="3200128" y="2248494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104C805-B89E-44D0-8D7C-B09FCDDD909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91128" y="2239494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074" name="Picture 2" descr="Hand Rub Cliparts, Stock Vector And Royalty Free Hand Rub Illustrations">
            <a:extLst>
              <a:ext uri="{FF2B5EF4-FFF2-40B4-BE49-F238E27FC236}">
                <a16:creationId xmlns:a16="http://schemas.microsoft.com/office/drawing/2014/main" id="{A837F82B-8225-439F-9CD9-BCCB9C6B3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1035498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BF2905F-218D-4AD0-B4BD-FFE7CE92995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406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689"/>
    </mc:Choice>
    <mc:Fallback>
      <p:transition spd="slow" advTm="26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5A73A5-F12E-48D7-A083-9AC7EB9BF41B}"/>
              </a:ext>
            </a:extLst>
          </p:cNvPr>
          <p:cNvSpPr/>
          <p:nvPr/>
        </p:nvSpPr>
        <p:spPr>
          <a:xfrm>
            <a:off x="0" y="5869094"/>
            <a:ext cx="12192000" cy="988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17633B-30A6-4E93-B459-45CB9178B729}"/>
              </a:ext>
            </a:extLst>
          </p:cNvPr>
          <p:cNvSpPr/>
          <p:nvPr/>
        </p:nvSpPr>
        <p:spPr>
          <a:xfrm>
            <a:off x="81049" y="5901882"/>
            <a:ext cx="2475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Science.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CCE18E-BAC7-4349-A90B-E613C33256B8}"/>
              </a:ext>
            </a:extLst>
          </p:cNvPr>
          <p:cNvSpPr/>
          <p:nvPr/>
        </p:nvSpPr>
        <p:spPr>
          <a:xfrm>
            <a:off x="3120533" y="112168"/>
            <a:ext cx="5577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Make a prediction.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3398E19-6805-4ACE-9AA4-75C8F7A42ACD}"/>
                  </a:ext>
                </a:extLst>
              </p14:cNvPr>
              <p14:cNvContentPartPr/>
              <p14:nvPr/>
            </p14:nvContentPartPr>
            <p14:xfrm>
              <a:off x="9414448" y="1809654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3398E19-6805-4ACE-9AA4-75C8F7A42A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05448" y="18006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22419FF-ABB9-4E55-9EBA-4CD74AA6EC6E}"/>
                  </a:ext>
                </a:extLst>
              </p14:cNvPr>
              <p14:cNvContentPartPr/>
              <p14:nvPr/>
            </p14:nvContentPartPr>
            <p14:xfrm>
              <a:off x="9012688" y="1828374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22419FF-ABB9-4E55-9EBA-4CD74AA6EC6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03688" y="18193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104C805-B89E-44D0-8D7C-B09FCDDD9092}"/>
                  </a:ext>
                </a:extLst>
              </p14:cNvPr>
              <p14:cNvContentPartPr/>
              <p14:nvPr/>
            </p14:nvContentPartPr>
            <p14:xfrm>
              <a:off x="3200128" y="2248494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104C805-B89E-44D0-8D7C-B09FCDDD909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91128" y="2239494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098" name="Picture 2" descr="Premium Photo | Crop hand playing with toy car">
            <a:extLst>
              <a:ext uri="{FF2B5EF4-FFF2-40B4-BE49-F238E27FC236}">
                <a16:creationId xmlns:a16="http://schemas.microsoft.com/office/drawing/2014/main" id="{FE12BCCF-9E9E-40BF-9108-84531FAC0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9"/>
          <a:stretch/>
        </p:blipFill>
        <p:spPr bwMode="auto">
          <a:xfrm>
            <a:off x="433528" y="1466334"/>
            <a:ext cx="3199288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510FEF4-4539-42F7-B10A-B697A1049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467" y="1828374"/>
            <a:ext cx="4359066" cy="326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EXT DAY Flexi Rectangular Canteen Tables">
            <a:extLst>
              <a:ext uri="{FF2B5EF4-FFF2-40B4-BE49-F238E27FC236}">
                <a16:creationId xmlns:a16="http://schemas.microsoft.com/office/drawing/2014/main" id="{7EDF9396-919B-41A4-A699-5482D1674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184" y="1581685"/>
            <a:ext cx="3199288" cy="319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DD53122-2B7C-43EF-A253-26C0B945B8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9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951"/>
    </mc:Choice>
    <mc:Fallback>
      <p:transition spd="slow" advTm="52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5A73A5-F12E-48D7-A083-9AC7EB9BF41B}"/>
              </a:ext>
            </a:extLst>
          </p:cNvPr>
          <p:cNvSpPr/>
          <p:nvPr/>
        </p:nvSpPr>
        <p:spPr>
          <a:xfrm>
            <a:off x="0" y="5869094"/>
            <a:ext cx="12192000" cy="988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17633B-30A6-4E93-B459-45CB9178B729}"/>
              </a:ext>
            </a:extLst>
          </p:cNvPr>
          <p:cNvSpPr/>
          <p:nvPr/>
        </p:nvSpPr>
        <p:spPr>
          <a:xfrm>
            <a:off x="81049" y="5901882"/>
            <a:ext cx="2475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Science.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3398E19-6805-4ACE-9AA4-75C8F7A42ACD}"/>
                  </a:ext>
                </a:extLst>
              </p14:cNvPr>
              <p14:cNvContentPartPr/>
              <p14:nvPr/>
            </p14:nvContentPartPr>
            <p14:xfrm>
              <a:off x="9414448" y="1809654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3398E19-6805-4ACE-9AA4-75C8F7A42A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05448" y="18006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22419FF-ABB9-4E55-9EBA-4CD74AA6EC6E}"/>
                  </a:ext>
                </a:extLst>
              </p14:cNvPr>
              <p14:cNvContentPartPr/>
              <p14:nvPr/>
            </p14:nvContentPartPr>
            <p14:xfrm>
              <a:off x="9012688" y="1828374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22419FF-ABB9-4E55-9EBA-4CD74AA6EC6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03688" y="18193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104C805-B89E-44D0-8D7C-B09FCDDD9092}"/>
                  </a:ext>
                </a:extLst>
              </p14:cNvPr>
              <p14:cNvContentPartPr/>
              <p14:nvPr/>
            </p14:nvContentPartPr>
            <p14:xfrm>
              <a:off x="3200128" y="2248494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104C805-B89E-44D0-8D7C-B09FCDDD909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91128" y="2239494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098" name="Picture 2" descr="Premium Photo | Crop hand playing with toy car">
            <a:extLst>
              <a:ext uri="{FF2B5EF4-FFF2-40B4-BE49-F238E27FC236}">
                <a16:creationId xmlns:a16="http://schemas.microsoft.com/office/drawing/2014/main" id="{FE12BCCF-9E9E-40BF-9108-84531FAC0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9" t="52395" b="10543"/>
          <a:stretch/>
        </p:blipFill>
        <p:spPr bwMode="auto">
          <a:xfrm>
            <a:off x="1318728" y="2281642"/>
            <a:ext cx="3199288" cy="147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ECD4046-12D2-4FDD-9491-740737B86E80}"/>
                  </a:ext>
                </a:extLst>
              </p14:cNvPr>
              <p14:cNvContentPartPr/>
              <p14:nvPr/>
            </p14:nvContentPartPr>
            <p14:xfrm>
              <a:off x="588688" y="2570033"/>
              <a:ext cx="4394520" cy="2463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ECD4046-12D2-4FDD-9491-740737B86E8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9688" y="2561033"/>
                <a:ext cx="4412160" cy="24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BE46B1F-7C4B-4D3D-8AB5-518A2242A7B6}"/>
                  </a:ext>
                </a:extLst>
              </p14:cNvPr>
              <p14:cNvContentPartPr/>
              <p14:nvPr/>
            </p14:nvContentPartPr>
            <p14:xfrm>
              <a:off x="419488" y="2847593"/>
              <a:ext cx="4590360" cy="1855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BE46B1F-7C4B-4D3D-8AB5-518A2242A7B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0848" y="2838953"/>
                <a:ext cx="4608000" cy="18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1E09F40-AC1D-4B87-93C2-8B7837D038FB}"/>
                  </a:ext>
                </a:extLst>
              </p14:cNvPr>
              <p14:cNvContentPartPr/>
              <p14:nvPr/>
            </p14:nvContentPartPr>
            <p14:xfrm>
              <a:off x="6493408" y="3879353"/>
              <a:ext cx="4693320" cy="161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1E09F40-AC1D-4B87-93C2-8B7837D038F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84768" y="3870713"/>
                <a:ext cx="4710960" cy="17928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2" descr="Premium Photo | Crop hand playing with toy car">
            <a:extLst>
              <a:ext uri="{FF2B5EF4-FFF2-40B4-BE49-F238E27FC236}">
                <a16:creationId xmlns:a16="http://schemas.microsoft.com/office/drawing/2014/main" id="{3A109137-BF20-4CFC-939B-997B3FB5F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9" t="52395" b="10543"/>
          <a:stretch/>
        </p:blipFill>
        <p:spPr bwMode="auto">
          <a:xfrm>
            <a:off x="8404024" y="2051252"/>
            <a:ext cx="3199288" cy="147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D61A3B8D-D5D2-4971-B5C6-3F3B60B801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8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778"/>
    </mc:Choice>
    <mc:Fallback>
      <p:transition spd="slow" advTm="44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5A73A5-F12E-48D7-A083-9AC7EB9BF41B}"/>
              </a:ext>
            </a:extLst>
          </p:cNvPr>
          <p:cNvSpPr/>
          <p:nvPr/>
        </p:nvSpPr>
        <p:spPr>
          <a:xfrm>
            <a:off x="0" y="5869094"/>
            <a:ext cx="12192000" cy="988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17633B-30A6-4E93-B459-45CB9178B729}"/>
              </a:ext>
            </a:extLst>
          </p:cNvPr>
          <p:cNvSpPr/>
          <p:nvPr/>
        </p:nvSpPr>
        <p:spPr>
          <a:xfrm>
            <a:off x="81049" y="5901882"/>
            <a:ext cx="2475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Science.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CCE18E-BAC7-4349-A90B-E613C33256B8}"/>
              </a:ext>
            </a:extLst>
          </p:cNvPr>
          <p:cNvSpPr/>
          <p:nvPr/>
        </p:nvSpPr>
        <p:spPr>
          <a:xfrm>
            <a:off x="3598137" y="112168"/>
            <a:ext cx="4622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Time for a quiz.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527186-DF1C-4B60-A877-0C956D86ECAC}"/>
              </a:ext>
            </a:extLst>
          </p:cNvPr>
          <p:cNvSpPr/>
          <p:nvPr/>
        </p:nvSpPr>
        <p:spPr>
          <a:xfrm>
            <a:off x="201949" y="1483768"/>
            <a:ext cx="4864794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a force? 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Push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Pull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Twist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559114-035D-489B-945A-95406270DA6A}"/>
              </a:ext>
            </a:extLst>
          </p:cNvPr>
          <p:cNvSpPr/>
          <p:nvPr/>
        </p:nvSpPr>
        <p:spPr>
          <a:xfrm>
            <a:off x="2146041" y="2397967"/>
            <a:ext cx="1726163" cy="755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65B195-E878-4A0C-9572-0EF6CD9317E6}"/>
              </a:ext>
            </a:extLst>
          </p:cNvPr>
          <p:cNvSpPr/>
          <p:nvPr/>
        </p:nvSpPr>
        <p:spPr>
          <a:xfrm>
            <a:off x="2251788" y="3153747"/>
            <a:ext cx="1726163" cy="755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6A50B4-0A98-4345-831A-15500930FEC2}"/>
              </a:ext>
            </a:extLst>
          </p:cNvPr>
          <p:cNvSpPr/>
          <p:nvPr/>
        </p:nvSpPr>
        <p:spPr>
          <a:xfrm>
            <a:off x="2146040" y="4021942"/>
            <a:ext cx="1726163" cy="755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108BB533-82AE-43B7-931D-A8B75F8472B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7920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51"/>
    </mc:Choice>
    <mc:Fallback>
      <p:transition spd="slow" advTm="16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5A73A5-F12E-48D7-A083-9AC7EB9BF41B}"/>
              </a:ext>
            </a:extLst>
          </p:cNvPr>
          <p:cNvSpPr/>
          <p:nvPr/>
        </p:nvSpPr>
        <p:spPr>
          <a:xfrm>
            <a:off x="0" y="5869094"/>
            <a:ext cx="12192000" cy="988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17633B-30A6-4E93-B459-45CB9178B729}"/>
              </a:ext>
            </a:extLst>
          </p:cNvPr>
          <p:cNvSpPr/>
          <p:nvPr/>
        </p:nvSpPr>
        <p:spPr>
          <a:xfrm>
            <a:off x="81049" y="5901882"/>
            <a:ext cx="2475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Science.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CCE18E-BAC7-4349-A90B-E613C33256B8}"/>
              </a:ext>
            </a:extLst>
          </p:cNvPr>
          <p:cNvSpPr/>
          <p:nvPr/>
        </p:nvSpPr>
        <p:spPr>
          <a:xfrm>
            <a:off x="3598137" y="112168"/>
            <a:ext cx="4622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Time for a quiz.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559114-035D-489B-945A-95406270DA6A}"/>
              </a:ext>
            </a:extLst>
          </p:cNvPr>
          <p:cNvSpPr/>
          <p:nvPr/>
        </p:nvSpPr>
        <p:spPr>
          <a:xfrm>
            <a:off x="2146041" y="2397967"/>
            <a:ext cx="1726163" cy="755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65B195-E878-4A0C-9572-0EF6CD9317E6}"/>
              </a:ext>
            </a:extLst>
          </p:cNvPr>
          <p:cNvSpPr/>
          <p:nvPr/>
        </p:nvSpPr>
        <p:spPr>
          <a:xfrm>
            <a:off x="2251788" y="3153747"/>
            <a:ext cx="1726163" cy="755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6A50B4-0A98-4345-831A-15500930FEC2}"/>
              </a:ext>
            </a:extLst>
          </p:cNvPr>
          <p:cNvSpPr/>
          <p:nvPr/>
        </p:nvSpPr>
        <p:spPr>
          <a:xfrm>
            <a:off x="2062064" y="3942315"/>
            <a:ext cx="1726163" cy="755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221FC5-F193-44B6-A055-BD9FDB9E9FF9}"/>
              </a:ext>
            </a:extLst>
          </p:cNvPr>
          <p:cNvSpPr txBox="1"/>
          <p:nvPr/>
        </p:nvSpPr>
        <p:spPr>
          <a:xfrm>
            <a:off x="484045" y="1068286"/>
            <a:ext cx="622818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True or false?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Friction is a force which pushes in the same direction as a moving object. 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6841E7-02BE-4E92-BE6E-B45761318FE3}"/>
              </a:ext>
            </a:extLst>
          </p:cNvPr>
          <p:cNvSpPr txBox="1"/>
          <p:nvPr/>
        </p:nvSpPr>
        <p:spPr>
          <a:xfrm>
            <a:off x="6969967" y="1068285"/>
            <a:ext cx="494211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False!</a:t>
            </a:r>
          </a:p>
          <a:p>
            <a:pPr algn="ctr"/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Friction always pushes in the opposite direction to the way the object is moving. </a:t>
            </a:r>
            <a:endParaRPr lang="en-US" sz="48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50E25DB-965F-47D8-B023-54BC48BC172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8063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561"/>
    </mc:Choice>
    <mc:Fallback>
      <p:transition spd="slow" advTm="19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2.7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.6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2.1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"/>
</p:tagLst>
</file>

<file path=ppt/theme/theme1.xml><?xml version="1.0" encoding="utf-8"?>
<a:theme xmlns:a="http://schemas.openxmlformats.org/drawingml/2006/main" name="Retrospec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168</Words>
  <Application>Microsoft Office PowerPoint</Application>
  <PresentationFormat>Widescreen</PresentationFormat>
  <Paragraphs>43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Retrospect</vt:lpstr>
      <vt:lpstr>Year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</dc:title>
  <dc:creator>Bethany Browning</dc:creator>
  <cp:lastModifiedBy>Bethany Browning</cp:lastModifiedBy>
  <cp:revision>13</cp:revision>
  <dcterms:created xsi:type="dcterms:W3CDTF">2021-01-12T09:25:02Z</dcterms:created>
  <dcterms:modified xsi:type="dcterms:W3CDTF">2021-01-12T15:37:32Z</dcterms:modified>
</cp:coreProperties>
</file>