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2" d="100"/>
          <a:sy n="72"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168B-F33B-45BE-96FE-5126E04E9C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8C28FF-4CDB-4141-8C4A-4FCAED720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BE4F14-1F73-444C-82CE-41DC6DE99825}"/>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5" name="Footer Placeholder 4">
            <a:extLst>
              <a:ext uri="{FF2B5EF4-FFF2-40B4-BE49-F238E27FC236}">
                <a16:creationId xmlns:a16="http://schemas.microsoft.com/office/drawing/2014/main" id="{FB228492-1437-4F4B-99A0-608698B53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15B2D-FCBD-4CF9-9C63-84619C375B80}"/>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54862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1AA-D696-4F07-B130-0EB71CD285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4D61CC-F2B5-4434-8526-54996C2BC6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058FFD-CD82-4FB5-BCF1-9FADDD9447F9}"/>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5" name="Footer Placeholder 4">
            <a:extLst>
              <a:ext uri="{FF2B5EF4-FFF2-40B4-BE49-F238E27FC236}">
                <a16:creationId xmlns:a16="http://schemas.microsoft.com/office/drawing/2014/main" id="{E2D659DE-2E02-41DA-9DDA-34CAEECEC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6D5D2A-D804-4FA9-9A08-8356F7F6052C}"/>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13591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454802-D898-495D-B167-FDC81E8F1D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F24B4D-68AE-402F-8C9E-49381CDAFC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4F79EB-AE15-4E35-A111-518B4196A55B}"/>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5" name="Footer Placeholder 4">
            <a:extLst>
              <a:ext uri="{FF2B5EF4-FFF2-40B4-BE49-F238E27FC236}">
                <a16:creationId xmlns:a16="http://schemas.microsoft.com/office/drawing/2014/main" id="{F2F77837-8EC6-41A2-A38D-547FB79E62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9EF891-30B6-46D2-A81A-280F0EB3C6B6}"/>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1438402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7254-69B0-40E6-8623-96B15C8E98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77EF0E-FA96-42E9-80C1-1E9D46FBE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D9E495-ACF0-48BF-AAAD-2E5489E985B3}"/>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5" name="Footer Placeholder 4">
            <a:extLst>
              <a:ext uri="{FF2B5EF4-FFF2-40B4-BE49-F238E27FC236}">
                <a16:creationId xmlns:a16="http://schemas.microsoft.com/office/drawing/2014/main" id="{498C2E72-4C02-4F9A-A7D6-70D36F411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89527C-E186-4F12-B4AF-15595561A1D4}"/>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382279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DDB0-A10E-48B8-9C6C-42F7BE45DA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742F31-E776-454C-99D1-77FBBD3AE7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1D468E-C7ED-48FD-AE37-112A658D7BBF}"/>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5" name="Footer Placeholder 4">
            <a:extLst>
              <a:ext uri="{FF2B5EF4-FFF2-40B4-BE49-F238E27FC236}">
                <a16:creationId xmlns:a16="http://schemas.microsoft.com/office/drawing/2014/main" id="{C5B0F7B8-6B7F-443A-8436-5FC7BC9E6E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F1EC7-FD51-483B-8EE5-37CC1A341A42}"/>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64516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53FF-0606-4F64-A3A4-3CB9537A92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5BABAC-A0D7-4AD3-9BEB-5415169A6B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BB7F73-9B43-470F-9258-4299F58CA4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0418F9-BE7C-457E-95FE-ADE2E0A24371}"/>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6" name="Footer Placeholder 5">
            <a:extLst>
              <a:ext uri="{FF2B5EF4-FFF2-40B4-BE49-F238E27FC236}">
                <a16:creationId xmlns:a16="http://schemas.microsoft.com/office/drawing/2014/main" id="{8F4BB99E-4A34-453B-A0D7-F04F2BF4D4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C64FA7-8D4D-4979-A026-E0A0BF7147B6}"/>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15347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FD12-E13B-4356-B8EF-DF6F5B281B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185456-5E91-4A36-BE1E-9EB4C2BF0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E7E15-CFE6-4F95-95C6-8CC185A95F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5B19E3-3A64-4D54-BEE8-5863B8F8BA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207066-5A52-4E6F-BF77-314291C0A4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E2CBA6-2BA4-4D01-ABB5-B2F9EA816839}"/>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8" name="Footer Placeholder 7">
            <a:extLst>
              <a:ext uri="{FF2B5EF4-FFF2-40B4-BE49-F238E27FC236}">
                <a16:creationId xmlns:a16="http://schemas.microsoft.com/office/drawing/2014/main" id="{7CDE049E-6846-46F8-8BCB-326B4855A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1B4967-F1D7-4A51-AAE0-3DE7AA2B1A2D}"/>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36806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D781-EFB8-4A1A-81AF-CC19D7D87E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3CE7BA-3222-4890-982B-65893B949EF4}"/>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4" name="Footer Placeholder 3">
            <a:extLst>
              <a:ext uri="{FF2B5EF4-FFF2-40B4-BE49-F238E27FC236}">
                <a16:creationId xmlns:a16="http://schemas.microsoft.com/office/drawing/2014/main" id="{34E33BFF-8088-4B1F-8B5B-D9CBA46961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F4E575-6983-4DDA-A261-FE59A8D71CC6}"/>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16255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8910C2-8F43-43A8-8DAD-9D1F6C6872E2}"/>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3" name="Footer Placeholder 2">
            <a:extLst>
              <a:ext uri="{FF2B5EF4-FFF2-40B4-BE49-F238E27FC236}">
                <a16:creationId xmlns:a16="http://schemas.microsoft.com/office/drawing/2014/main" id="{27070A2A-2C99-4DFC-AB4E-4CD7D5C9B1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0DD4AB-5C24-4586-B0F3-0B0B51DAFC4A}"/>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90551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72E6-3D28-4FF0-85BA-244A4D3CA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5C6B81-6E76-472A-A2DE-F304F4BE1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7FE535-FD0F-4BB6-AE3D-8C998149C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59925-F99A-440E-A67A-918011478CF4}"/>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6" name="Footer Placeholder 5">
            <a:extLst>
              <a:ext uri="{FF2B5EF4-FFF2-40B4-BE49-F238E27FC236}">
                <a16:creationId xmlns:a16="http://schemas.microsoft.com/office/drawing/2014/main" id="{8F1C379C-4FD3-4F53-9E78-5F1B957808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509ED3-6998-4E3F-BAAC-E9229431716D}"/>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234494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2018-2EFC-49AB-8505-1A46AB9FB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0C027B-6E13-41E2-8FA2-3C969C866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4AF40A-0F58-4B5A-9391-623555250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A211A-68EA-4AF9-B5FE-67A15F2BF32E}"/>
              </a:ext>
            </a:extLst>
          </p:cNvPr>
          <p:cNvSpPr>
            <a:spLocks noGrp="1"/>
          </p:cNvSpPr>
          <p:nvPr>
            <p:ph type="dt" sz="half" idx="10"/>
          </p:nvPr>
        </p:nvSpPr>
        <p:spPr/>
        <p:txBody>
          <a:bodyPr/>
          <a:lstStyle/>
          <a:p>
            <a:fld id="{F72A4A18-9BAC-479C-9C55-5AB8D88FBBC9}" type="datetimeFigureOut">
              <a:rPr lang="en-GB" smtClean="0"/>
              <a:t>20/01/2021</a:t>
            </a:fld>
            <a:endParaRPr lang="en-GB"/>
          </a:p>
        </p:txBody>
      </p:sp>
      <p:sp>
        <p:nvSpPr>
          <p:cNvPr id="6" name="Footer Placeholder 5">
            <a:extLst>
              <a:ext uri="{FF2B5EF4-FFF2-40B4-BE49-F238E27FC236}">
                <a16:creationId xmlns:a16="http://schemas.microsoft.com/office/drawing/2014/main" id="{096CD921-BD44-47C3-9F52-424B6B0CB6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EAD2F-BEF1-45EB-A91C-F720CAD52166}"/>
              </a:ext>
            </a:extLst>
          </p:cNvPr>
          <p:cNvSpPr>
            <a:spLocks noGrp="1"/>
          </p:cNvSpPr>
          <p:nvPr>
            <p:ph type="sldNum" sz="quarter" idx="12"/>
          </p:nvPr>
        </p:nvSpPr>
        <p:spPr/>
        <p:txBody>
          <a:bodyPr/>
          <a:lstStyle/>
          <a:p>
            <a:fld id="{1C759CF8-2A05-4024-B60C-9E55BFF338D3}" type="slidenum">
              <a:rPr lang="en-GB" smtClean="0"/>
              <a:t>‹#›</a:t>
            </a:fld>
            <a:endParaRPr lang="en-GB"/>
          </a:p>
        </p:txBody>
      </p:sp>
    </p:spTree>
    <p:extLst>
      <p:ext uri="{BB962C8B-B14F-4D97-AF65-F5344CB8AC3E}">
        <p14:creationId xmlns:p14="http://schemas.microsoft.com/office/powerpoint/2010/main" val="195920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9AD6F-C699-4CED-813E-C076D1C29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67C349-4726-4885-B348-6463DABB7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E942F9-FDF2-445E-B449-8B55963A6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A4A18-9BAC-479C-9C55-5AB8D88FBBC9}" type="datetimeFigureOut">
              <a:rPr lang="en-GB" smtClean="0"/>
              <a:t>20/01/2021</a:t>
            </a:fld>
            <a:endParaRPr lang="en-GB"/>
          </a:p>
        </p:txBody>
      </p:sp>
      <p:sp>
        <p:nvSpPr>
          <p:cNvPr id="5" name="Footer Placeholder 4">
            <a:extLst>
              <a:ext uri="{FF2B5EF4-FFF2-40B4-BE49-F238E27FC236}">
                <a16:creationId xmlns:a16="http://schemas.microsoft.com/office/drawing/2014/main" id="{FDB25D6E-B796-4FE8-A7FC-9ACE93061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73B2D4-F19D-438B-AABF-F9F77166D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59CF8-2A05-4024-B60C-9E55BFF338D3}" type="slidenum">
              <a:rPr lang="en-GB" smtClean="0"/>
              <a:t>‹#›</a:t>
            </a:fld>
            <a:endParaRPr lang="en-GB"/>
          </a:p>
        </p:txBody>
      </p:sp>
    </p:spTree>
    <p:extLst>
      <p:ext uri="{BB962C8B-B14F-4D97-AF65-F5344CB8AC3E}">
        <p14:creationId xmlns:p14="http://schemas.microsoft.com/office/powerpoint/2010/main" val="1642058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AACC0-6B16-4654-B723-F76F7D25B41F}"/>
              </a:ext>
            </a:extLst>
          </p:cNvPr>
          <p:cNvPicPr>
            <a:picLocks noChangeAspect="1"/>
          </p:cNvPicPr>
          <p:nvPr/>
        </p:nvPicPr>
        <p:blipFill rotWithShape="1">
          <a:blip r:embed="rId4"/>
          <a:srcRect l="34348" t="18149" r="39674" b="23272"/>
          <a:stretch/>
        </p:blipFill>
        <p:spPr>
          <a:xfrm>
            <a:off x="3299790" y="591275"/>
            <a:ext cx="4943061" cy="6266725"/>
          </a:xfrm>
          <a:prstGeom prst="rect">
            <a:avLst/>
          </a:prstGeom>
        </p:spPr>
      </p:pic>
      <p:pic>
        <p:nvPicPr>
          <p:cNvPr id="6" name="Recorded Sound">
            <a:hlinkClick r:id="" action="ppaction://media"/>
            <a:extLst>
              <a:ext uri="{FF2B5EF4-FFF2-40B4-BE49-F238E27FC236}">
                <a16:creationId xmlns:a16="http://schemas.microsoft.com/office/drawing/2014/main" id="{D6DC6D69-15F7-45C3-BBE9-0B19A3601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2470" y="5085522"/>
            <a:ext cx="609600" cy="609600"/>
          </a:xfrm>
          <a:prstGeom prst="rect">
            <a:avLst/>
          </a:prstGeom>
        </p:spPr>
      </p:pic>
    </p:spTree>
    <p:extLst>
      <p:ext uri="{BB962C8B-B14F-4D97-AF65-F5344CB8AC3E}">
        <p14:creationId xmlns:p14="http://schemas.microsoft.com/office/powerpoint/2010/main" val="2922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71DFCE-C264-4CF6-989C-E566F4D0E393}"/>
              </a:ext>
            </a:extLst>
          </p:cNvPr>
          <p:cNvSpPr txBox="1"/>
          <p:nvPr/>
        </p:nvSpPr>
        <p:spPr>
          <a:xfrm>
            <a:off x="662607" y="2775781"/>
            <a:ext cx="6877879" cy="3539430"/>
          </a:xfrm>
          <a:prstGeom prst="rect">
            <a:avLst/>
          </a:prstGeom>
          <a:noFill/>
        </p:spPr>
        <p:txBody>
          <a:bodyPr wrap="square">
            <a:spAutoFit/>
          </a:bodyPr>
          <a:lstStyle/>
          <a:p>
            <a:r>
              <a:rPr lang="en-GB" sz="3200" dirty="0">
                <a:latin typeface="Arial" panose="020B0604020202020204" pitchFamily="34" charset="0"/>
                <a:cs typeface="Arial" panose="020B0604020202020204" pitchFamily="34" charset="0"/>
              </a:rPr>
              <a:t>What do you know about the</a:t>
            </a:r>
          </a:p>
          <a:p>
            <a:r>
              <a:rPr lang="en-GB" sz="3200" dirty="0">
                <a:latin typeface="Arial" panose="020B0604020202020204" pitchFamily="34" charset="0"/>
                <a:cs typeface="Arial" panose="020B0604020202020204" pitchFamily="34" charset="0"/>
              </a:rPr>
              <a:t>rainforest?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Where are rainforests located</a:t>
            </a:r>
          </a:p>
          <a:p>
            <a:r>
              <a:rPr lang="en-GB" sz="3200" dirty="0">
                <a:latin typeface="Arial" panose="020B0604020202020204" pitchFamily="34" charset="0"/>
                <a:cs typeface="Arial" panose="020B0604020202020204" pitchFamily="34" charset="0"/>
              </a:rPr>
              <a:t>on Earth?</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3. What animals live there?</a:t>
            </a:r>
          </a:p>
        </p:txBody>
      </p:sp>
      <p:sp>
        <p:nvSpPr>
          <p:cNvPr id="9" name="TextBox 8">
            <a:extLst>
              <a:ext uri="{FF2B5EF4-FFF2-40B4-BE49-F238E27FC236}">
                <a16:creationId xmlns:a16="http://schemas.microsoft.com/office/drawing/2014/main" id="{BEAA7CF5-2169-4CC6-98E5-9A9DA680BBBF}"/>
              </a:ext>
            </a:extLst>
          </p:cNvPr>
          <p:cNvSpPr txBox="1"/>
          <p:nvPr/>
        </p:nvSpPr>
        <p:spPr>
          <a:xfrm>
            <a:off x="1285462" y="979653"/>
            <a:ext cx="2623930" cy="769441"/>
          </a:xfrm>
          <a:prstGeom prst="rect">
            <a:avLst/>
          </a:prstGeom>
          <a:noFill/>
        </p:spPr>
        <p:txBody>
          <a:bodyPr wrap="square">
            <a:spAutoFit/>
          </a:bodyPr>
          <a:lstStyle/>
          <a:p>
            <a:r>
              <a:rPr lang="en-GB" sz="4400" dirty="0">
                <a:latin typeface="Arial" panose="020B0604020202020204" pitchFamily="34" charset="0"/>
                <a:cs typeface="Arial" panose="020B0604020202020204" pitchFamily="34" charset="0"/>
              </a:rPr>
              <a:t>THINK</a:t>
            </a:r>
          </a:p>
        </p:txBody>
      </p:sp>
      <p:sp>
        <p:nvSpPr>
          <p:cNvPr id="10" name="Thought Bubble: Cloud 9">
            <a:extLst>
              <a:ext uri="{FF2B5EF4-FFF2-40B4-BE49-F238E27FC236}">
                <a16:creationId xmlns:a16="http://schemas.microsoft.com/office/drawing/2014/main" id="{92B30240-32EE-4199-9527-77B297FCCD84}"/>
              </a:ext>
            </a:extLst>
          </p:cNvPr>
          <p:cNvSpPr/>
          <p:nvPr/>
        </p:nvSpPr>
        <p:spPr>
          <a:xfrm>
            <a:off x="4916557" y="234842"/>
            <a:ext cx="2849217" cy="1832449"/>
          </a:xfrm>
          <a:prstGeom prst="cloudCallout">
            <a:avLst>
              <a:gd name="adj1" fmla="val -132353"/>
              <a:gd name="adj2" fmla="val 52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CA773A5-C092-40F8-8907-9C88E555152C}"/>
              </a:ext>
            </a:extLst>
          </p:cNvPr>
          <p:cNvPicPr>
            <a:picLocks noChangeAspect="1"/>
          </p:cNvPicPr>
          <p:nvPr/>
        </p:nvPicPr>
        <p:blipFill rotWithShape="1">
          <a:blip r:embed="rId4"/>
          <a:srcRect l="53153" t="22209" r="28043" b="42798"/>
          <a:stretch/>
        </p:blipFill>
        <p:spPr>
          <a:xfrm>
            <a:off x="8362119" y="1972703"/>
            <a:ext cx="2459079" cy="2572793"/>
          </a:xfrm>
          <a:prstGeom prst="rect">
            <a:avLst/>
          </a:prstGeom>
        </p:spPr>
      </p:pic>
      <p:pic>
        <p:nvPicPr>
          <p:cNvPr id="13" name="Recorded Sound">
            <a:hlinkClick r:id="" action="ppaction://media"/>
            <a:extLst>
              <a:ext uri="{FF2B5EF4-FFF2-40B4-BE49-F238E27FC236}">
                <a16:creationId xmlns:a16="http://schemas.microsoft.com/office/drawing/2014/main" id="{BA041F6B-4C84-4E3B-ACAA-9CA6EB7C95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0398" y="2166181"/>
            <a:ext cx="609600" cy="609600"/>
          </a:xfrm>
          <a:prstGeom prst="rect">
            <a:avLst/>
          </a:prstGeom>
        </p:spPr>
      </p:pic>
    </p:spTree>
    <p:extLst>
      <p:ext uri="{BB962C8B-B14F-4D97-AF65-F5344CB8AC3E}">
        <p14:creationId xmlns:p14="http://schemas.microsoft.com/office/powerpoint/2010/main" val="71632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76516-1C11-4315-AB74-453A03A384B0}"/>
              </a:ext>
            </a:extLst>
          </p:cNvPr>
          <p:cNvSpPr>
            <a:spLocks noGrp="1"/>
          </p:cNvSpPr>
          <p:nvPr>
            <p:ph type="title"/>
          </p:nvPr>
        </p:nvSpPr>
        <p:spPr>
          <a:xfrm>
            <a:off x="838200" y="391629"/>
            <a:ext cx="10515600" cy="1325563"/>
          </a:xfrm>
        </p:spPr>
        <p:txBody>
          <a:bodyPr/>
          <a:lstStyle/>
          <a:p>
            <a:r>
              <a:rPr lang="en-GB" dirty="0">
                <a:latin typeface="Arial" panose="020B0604020202020204" pitchFamily="34" charset="0"/>
                <a:cs typeface="Arial" panose="020B0604020202020204" pitchFamily="34" charset="0"/>
              </a:rPr>
              <a:t>Which is the largest rainforest in the world?</a:t>
            </a:r>
          </a:p>
        </p:txBody>
      </p:sp>
      <p:pic>
        <p:nvPicPr>
          <p:cNvPr id="5" name="Picture 4">
            <a:extLst>
              <a:ext uri="{FF2B5EF4-FFF2-40B4-BE49-F238E27FC236}">
                <a16:creationId xmlns:a16="http://schemas.microsoft.com/office/drawing/2014/main" id="{0A670620-9ED7-46F6-95B9-7C3816401EC4}"/>
              </a:ext>
            </a:extLst>
          </p:cNvPr>
          <p:cNvPicPr>
            <a:picLocks noChangeAspect="1"/>
          </p:cNvPicPr>
          <p:nvPr/>
        </p:nvPicPr>
        <p:blipFill rotWithShape="1">
          <a:blip r:embed="rId6"/>
          <a:srcRect l="17935" t="25027" r="23805" b="16699"/>
          <a:stretch/>
        </p:blipFill>
        <p:spPr>
          <a:xfrm>
            <a:off x="374487" y="1968552"/>
            <a:ext cx="2724915" cy="1754880"/>
          </a:xfrm>
          <a:prstGeom prst="rect">
            <a:avLst/>
          </a:prstGeom>
        </p:spPr>
      </p:pic>
      <p:pic>
        <p:nvPicPr>
          <p:cNvPr id="7" name="Picture 6">
            <a:extLst>
              <a:ext uri="{FF2B5EF4-FFF2-40B4-BE49-F238E27FC236}">
                <a16:creationId xmlns:a16="http://schemas.microsoft.com/office/drawing/2014/main" id="{AF5592CB-1592-41D1-87CA-193697C20B86}"/>
              </a:ext>
            </a:extLst>
          </p:cNvPr>
          <p:cNvPicPr>
            <a:picLocks noChangeAspect="1"/>
          </p:cNvPicPr>
          <p:nvPr/>
        </p:nvPicPr>
        <p:blipFill rotWithShape="1">
          <a:blip r:embed="rId7"/>
          <a:srcRect l="18696" t="20164" r="23750" b="31905"/>
          <a:stretch/>
        </p:blipFill>
        <p:spPr>
          <a:xfrm>
            <a:off x="3912704" y="1855302"/>
            <a:ext cx="7904809" cy="3701183"/>
          </a:xfrm>
          <a:prstGeom prst="rect">
            <a:avLst/>
          </a:prstGeom>
        </p:spPr>
      </p:pic>
      <p:sp>
        <p:nvSpPr>
          <p:cNvPr id="8" name="Arrow: Down 7">
            <a:extLst>
              <a:ext uri="{FF2B5EF4-FFF2-40B4-BE49-F238E27FC236}">
                <a16:creationId xmlns:a16="http://schemas.microsoft.com/office/drawing/2014/main" id="{9DE55E6A-DD4D-4093-9E41-50A4D32A7537}"/>
              </a:ext>
            </a:extLst>
          </p:cNvPr>
          <p:cNvSpPr/>
          <p:nvPr/>
        </p:nvSpPr>
        <p:spPr>
          <a:xfrm rot="18144280">
            <a:off x="3838858" y="2688771"/>
            <a:ext cx="484632" cy="23455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Recorded Sound">
            <a:hlinkClick r:id="" action="ppaction://media"/>
            <a:extLst>
              <a:ext uri="{FF2B5EF4-FFF2-40B4-BE49-F238E27FC236}">
                <a16:creationId xmlns:a16="http://schemas.microsoft.com/office/drawing/2014/main" id="{22A0890A-BBCD-4923-A387-FBC6DABBA3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70996" y="3930034"/>
            <a:ext cx="609600" cy="609600"/>
          </a:xfrm>
          <a:prstGeom prst="rect">
            <a:avLst/>
          </a:prstGeom>
        </p:spPr>
      </p:pic>
      <p:pic>
        <p:nvPicPr>
          <p:cNvPr id="11" name="Recorded Sound">
            <a:hlinkClick r:id="" action="ppaction://media"/>
            <a:extLst>
              <a:ext uri="{FF2B5EF4-FFF2-40B4-BE49-F238E27FC236}">
                <a16:creationId xmlns:a16="http://schemas.microsoft.com/office/drawing/2014/main" id="{B04CD0A7-2701-4957-A896-C78B28D0AB5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69531" y="5953799"/>
            <a:ext cx="609600" cy="609600"/>
          </a:xfrm>
          <a:prstGeom prst="rect">
            <a:avLst/>
          </a:prstGeom>
        </p:spPr>
      </p:pic>
    </p:spTree>
    <p:extLst>
      <p:ext uri="{BB962C8B-B14F-4D97-AF65-F5344CB8AC3E}">
        <p14:creationId xmlns:p14="http://schemas.microsoft.com/office/powerpoint/2010/main" val="20216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1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3A442-7FA5-4F3D-9D7E-B6B1693DA4A1}"/>
              </a:ext>
            </a:extLst>
          </p:cNvPr>
          <p:cNvPicPr>
            <a:picLocks noChangeAspect="1"/>
          </p:cNvPicPr>
          <p:nvPr/>
        </p:nvPicPr>
        <p:blipFill rotWithShape="1">
          <a:blip r:embed="rId6"/>
          <a:srcRect l="4347" t="17955" r="11522" b="14766"/>
          <a:stretch/>
        </p:blipFill>
        <p:spPr>
          <a:xfrm>
            <a:off x="172278" y="672548"/>
            <a:ext cx="12019722" cy="5512904"/>
          </a:xfrm>
          <a:prstGeom prst="rect">
            <a:avLst/>
          </a:prstGeom>
        </p:spPr>
      </p:pic>
      <p:pic>
        <p:nvPicPr>
          <p:cNvPr id="7" name="Recorded Sound">
            <a:hlinkClick r:id="" action="ppaction://media"/>
            <a:extLst>
              <a:ext uri="{FF2B5EF4-FFF2-40B4-BE49-F238E27FC236}">
                <a16:creationId xmlns:a16="http://schemas.microsoft.com/office/drawing/2014/main" id="{EA6EF9BC-8843-41A8-AF0D-AF77B60E74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4592" y="5575852"/>
            <a:ext cx="609600" cy="609600"/>
          </a:xfrm>
          <a:prstGeom prst="rect">
            <a:avLst/>
          </a:prstGeom>
        </p:spPr>
      </p:pic>
      <p:pic>
        <p:nvPicPr>
          <p:cNvPr id="8" name="Recorded Sound">
            <a:hlinkClick r:id="" action="ppaction://media"/>
            <a:extLst>
              <a:ext uri="{FF2B5EF4-FFF2-40B4-BE49-F238E27FC236}">
                <a16:creationId xmlns:a16="http://schemas.microsoft.com/office/drawing/2014/main" id="{14B6B589-D85C-43A8-A7A5-76983F3E1A9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26295" y="4923182"/>
            <a:ext cx="609600" cy="609600"/>
          </a:xfrm>
          <a:prstGeom prst="rect">
            <a:avLst/>
          </a:prstGeom>
        </p:spPr>
      </p:pic>
      <p:sp>
        <p:nvSpPr>
          <p:cNvPr id="9" name="TextBox 8">
            <a:extLst>
              <a:ext uri="{FF2B5EF4-FFF2-40B4-BE49-F238E27FC236}">
                <a16:creationId xmlns:a16="http://schemas.microsoft.com/office/drawing/2014/main" id="{CD44EFF1-0C7B-4094-88F4-D3CDA572E873}"/>
              </a:ext>
            </a:extLst>
          </p:cNvPr>
          <p:cNvSpPr txBox="1"/>
          <p:nvPr/>
        </p:nvSpPr>
        <p:spPr>
          <a:xfrm>
            <a:off x="371062" y="4904816"/>
            <a:ext cx="2597425" cy="954107"/>
          </a:xfrm>
          <a:prstGeom prst="rect">
            <a:avLst/>
          </a:prstGeom>
          <a:noFill/>
        </p:spPr>
        <p:txBody>
          <a:bodyPr wrap="square" rtlCol="0">
            <a:spAutoFit/>
          </a:bodyPr>
          <a:lstStyle/>
          <a:p>
            <a:r>
              <a:rPr lang="en-GB" sz="2800" b="1" dirty="0">
                <a:solidFill>
                  <a:srgbClr val="FF0000"/>
                </a:solidFill>
                <a:latin typeface="Arial" panose="020B0604020202020204" pitchFamily="34" charset="0"/>
                <a:cs typeface="Arial" panose="020B0604020202020204" pitchFamily="34" charset="0"/>
              </a:rPr>
              <a:t>Sounds of the rainforest</a:t>
            </a:r>
          </a:p>
        </p:txBody>
      </p:sp>
    </p:spTree>
    <p:extLst>
      <p:ext uri="{BB962C8B-B14F-4D97-AF65-F5344CB8AC3E}">
        <p14:creationId xmlns:p14="http://schemas.microsoft.com/office/powerpoint/2010/main" val="111490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1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F97686-E4AB-4C9C-8E65-F71C16ECAD37}"/>
              </a:ext>
            </a:extLst>
          </p:cNvPr>
          <p:cNvPicPr>
            <a:picLocks noChangeAspect="1"/>
          </p:cNvPicPr>
          <p:nvPr/>
        </p:nvPicPr>
        <p:blipFill rotWithShape="1">
          <a:blip r:embed="rId4"/>
          <a:srcRect l="5435" t="16989" r="11631" b="14766"/>
          <a:stretch/>
        </p:blipFill>
        <p:spPr>
          <a:xfrm>
            <a:off x="357808" y="838200"/>
            <a:ext cx="11199885" cy="5181599"/>
          </a:xfrm>
          <a:prstGeom prst="rect">
            <a:avLst/>
          </a:prstGeom>
        </p:spPr>
      </p:pic>
      <p:pic>
        <p:nvPicPr>
          <p:cNvPr id="6" name="Recorded Sound">
            <a:hlinkClick r:id="" action="ppaction://media"/>
            <a:extLst>
              <a:ext uri="{FF2B5EF4-FFF2-40B4-BE49-F238E27FC236}">
                <a16:creationId xmlns:a16="http://schemas.microsoft.com/office/drawing/2014/main" id="{57D484BA-1F62-4D1B-9425-E7B710439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0765" y="6019799"/>
            <a:ext cx="609600" cy="609600"/>
          </a:xfrm>
          <a:prstGeom prst="rect">
            <a:avLst/>
          </a:prstGeom>
        </p:spPr>
      </p:pic>
    </p:spTree>
    <p:extLst>
      <p:ext uri="{BB962C8B-B14F-4D97-AF65-F5344CB8AC3E}">
        <p14:creationId xmlns:p14="http://schemas.microsoft.com/office/powerpoint/2010/main" val="23849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C5378D-78FE-4302-B848-96838C00FC1C}"/>
              </a:ext>
            </a:extLst>
          </p:cNvPr>
          <p:cNvPicPr>
            <a:picLocks noChangeAspect="1"/>
          </p:cNvPicPr>
          <p:nvPr/>
        </p:nvPicPr>
        <p:blipFill rotWithShape="1">
          <a:blip r:embed="rId4"/>
          <a:srcRect l="9022" t="16601" r="16304" b="14766"/>
          <a:stretch/>
        </p:blipFill>
        <p:spPr>
          <a:xfrm>
            <a:off x="318052" y="304801"/>
            <a:ext cx="11361068" cy="5870712"/>
          </a:xfrm>
          <a:prstGeom prst="rect">
            <a:avLst/>
          </a:prstGeom>
        </p:spPr>
      </p:pic>
      <p:pic>
        <p:nvPicPr>
          <p:cNvPr id="6" name="Recorded Sound">
            <a:hlinkClick r:id="" action="ppaction://media"/>
            <a:extLst>
              <a:ext uri="{FF2B5EF4-FFF2-40B4-BE49-F238E27FC236}">
                <a16:creationId xmlns:a16="http://schemas.microsoft.com/office/drawing/2014/main" id="{4AE1CFC1-02AE-4446-8B15-3A34580F3A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8226" y="4979504"/>
            <a:ext cx="609600" cy="609600"/>
          </a:xfrm>
          <a:prstGeom prst="rect">
            <a:avLst/>
          </a:prstGeom>
        </p:spPr>
      </p:pic>
    </p:spTree>
    <p:extLst>
      <p:ext uri="{BB962C8B-B14F-4D97-AF65-F5344CB8AC3E}">
        <p14:creationId xmlns:p14="http://schemas.microsoft.com/office/powerpoint/2010/main" val="184380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BFA4-900E-490F-8A5E-9C7D35E3928E}"/>
              </a:ext>
            </a:extLst>
          </p:cNvPr>
          <p:cNvSpPr>
            <a:spLocks noGrp="1"/>
          </p:cNvSpPr>
          <p:nvPr>
            <p:ph type="title"/>
          </p:nvPr>
        </p:nvSpPr>
        <p:spPr>
          <a:xfrm>
            <a:off x="838200" y="384693"/>
            <a:ext cx="10515600" cy="787814"/>
          </a:xfrm>
        </p:spPr>
        <p:txBody>
          <a:bodyPr/>
          <a:lstStyle/>
          <a:p>
            <a:r>
              <a:rPr lang="en-GB" dirty="0"/>
              <a:t>Now it’s your turn</a:t>
            </a:r>
          </a:p>
        </p:txBody>
      </p:sp>
      <p:sp>
        <p:nvSpPr>
          <p:cNvPr id="5" name="TextBox 4">
            <a:extLst>
              <a:ext uri="{FF2B5EF4-FFF2-40B4-BE49-F238E27FC236}">
                <a16:creationId xmlns:a16="http://schemas.microsoft.com/office/drawing/2014/main" id="{BE4F8A32-F24F-474F-A05F-736787213E33}"/>
              </a:ext>
            </a:extLst>
          </p:cNvPr>
          <p:cNvSpPr txBox="1"/>
          <p:nvPr/>
        </p:nvSpPr>
        <p:spPr>
          <a:xfrm>
            <a:off x="838200" y="1550194"/>
            <a:ext cx="6096000" cy="4135299"/>
          </a:xfrm>
          <a:prstGeom prst="rect">
            <a:avLst/>
          </a:prstGeom>
          <a:noFill/>
        </p:spPr>
        <p:txBody>
          <a:bodyPr wrap="square">
            <a:spAutoFit/>
          </a:bodyPr>
          <a:lstStyle/>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 the Amazon ………1………. it is always hot and in the ……2……. everything grows, and grows and grows. The tops of the trees in the rainforest are called the canopy. It is a sunny place that ……3……… the sky. The animals that live there like lots of light. Colourful parrots ……. 4……. from tree to tree. Monkeys …… 5……from branch to branch. The bottom of the rainforest is called the understory. The animals that live there like …… 6……...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There silent snakes curl around hanging …….7……. Graceful jaguars watch and wait. In this hot …….8……. the great Kapok tree grows up through the forest and ….9………above the canopy.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C256711-1E52-4689-9E2A-E89BCD63C0B1}"/>
              </a:ext>
            </a:extLst>
          </p:cNvPr>
          <p:cNvSpPr txBox="1"/>
          <p:nvPr/>
        </p:nvSpPr>
        <p:spPr>
          <a:xfrm>
            <a:off x="8040757" y="2305370"/>
            <a:ext cx="3313043" cy="3155031"/>
          </a:xfrm>
          <a:prstGeom prst="rect">
            <a:avLst/>
          </a:prstGeom>
          <a:noFill/>
        </p:spPr>
        <p:txBody>
          <a:bodyPr wrap="square">
            <a:spAutoFit/>
          </a:bodyPr>
          <a:lstStyle/>
          <a:p>
            <a:pPr>
              <a:lnSpc>
                <a:spcPct val="107000"/>
              </a:lnSpc>
              <a:spcAft>
                <a:spcPts val="800"/>
              </a:spcAft>
            </a:pPr>
            <a:r>
              <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darkness    	leap				heat	</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branches	fly		</a:t>
            </a:r>
            <a:endParaRPr lang="en-GB"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grows		touches 		</a:t>
            </a:r>
            <a:endParaRPr lang="en-GB"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a:t>
            </a:r>
            <a:r>
              <a:rPr lang="en-GB"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ainforest          place</a:t>
            </a: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1602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200</Words>
  <Application>Microsoft Office PowerPoint</Application>
  <PresentationFormat>Widescreen</PresentationFormat>
  <Paragraphs>19</Paragraphs>
  <Slides>7</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Which is the largest rainforest in the world?</vt:lpstr>
      <vt:lpstr>PowerPoint Presentation</vt:lpstr>
      <vt:lpstr>PowerPoint Presentation</vt:lpstr>
      <vt:lpstr>PowerPoint Presentation</vt:lpstr>
      <vt:lpstr>Now it’s your turn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Bekki Conroy</dc:creator>
  <cp:lastModifiedBy>Bekki Conroy</cp:lastModifiedBy>
  <cp:revision>6</cp:revision>
  <dcterms:created xsi:type="dcterms:W3CDTF">2021-01-20T13:09:07Z</dcterms:created>
  <dcterms:modified xsi:type="dcterms:W3CDTF">2021-01-20T14:15:40Z</dcterms:modified>
</cp:coreProperties>
</file>