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040B-EA43-46BD-9177-8E2E4AC77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74628-852C-48AC-B51B-26D9046DB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1F0F8-D86B-49C4-9F84-F4209ED5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CABF6-5521-4CD8-B28E-BB01D3FC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A4388-CBCD-4A7B-814A-0A91A4B7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97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DD1-55B9-49D7-B3EC-EE2E1D0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A4C02-EDB5-4642-8594-E6DD10522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C292E-AD84-4307-89B4-8002D7579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6CE71-29B0-42BE-8C21-A75CFCDB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2EC35-58C9-487C-8EF0-0DC085B5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24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E32516-7023-42C6-BF7F-F421F6225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59804-1B93-455B-9E88-D93EEBB61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F8817-E30A-47FC-A8ED-7077A5B9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4C3D3-0604-4421-94DF-A2CAEA04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B255F-3EBA-4D13-8DAA-7A85F18E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1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DA24-0FDD-43B4-A61D-B64832B7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E47F-BE6A-41A9-880B-CB0C2D20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3F58E-2D91-4555-A728-09202EFC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AD1CA-2395-4F5E-968E-75721EA21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10CFE-D13E-45F0-A54D-B33D0A18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0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63B4-7632-48FA-B77C-959A0F6A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B07A8-ECD0-47A2-B8F6-B025F666D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4C1CC-7E21-4511-BC1D-B65EB727D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0C5FD-0A54-4186-B868-5C6E42A1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E7ECB-0CB5-4561-AACA-36AC8ABA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63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F99E8-77B3-456B-9DD5-AE946653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56D86-E4DD-47D5-89F1-327008E8F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E48E4-5363-47BD-9BED-1DC5D5E66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2854B-5D1B-476F-A922-A497D615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B1D1E-02C1-46A8-8155-C4BD663F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5D738-1A48-4DEB-90EF-8036CD96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1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1FAC-0536-4D83-B9FC-FF3CC77F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C3BAF-D421-4A8E-94C0-5AC3610FC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78C20-F6E7-47A3-8BC0-B9A65C3C0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28697E-4203-428A-9D6A-2B5AD73C7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AD0235-2B0A-4663-8FE7-B7A7BCA85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563569-EC95-44EB-A946-D1CDD470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BA1AA-4C0F-4109-8A3E-DD73A555B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D62-7DCC-4823-B308-7C4F9DF5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6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2EA33-F761-4069-A214-E94FE7B0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207F4-563C-4DBC-B175-59C51B65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956CD-E1B9-4CDB-8727-EA38B7C6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52E17-2A3B-420D-81F0-AF114A72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52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BF1E8E-77F0-4202-B744-7A2B00AA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62FC1A-2491-4618-9D72-F97068F2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D92C3-4877-42B6-90E4-DA1B0EB7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5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F1B0-9B0E-4819-BAD0-0484951E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D8B5E-1E3C-473B-A1B4-48F9E7EFF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C9282-4916-4383-9CB8-9943A2707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92150-F95C-428D-88D9-60644327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9C831-55EC-44C8-8BCD-46CD3C58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78787-B69D-4650-8C37-21EA86A0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64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95C7-E205-420F-98B3-7FC6B10A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8DCDAE-01AF-4FA9-B752-856F50751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38BF6-187E-477B-A3C0-C42F7CE70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092F5-08A3-424E-BD26-11CE3EEC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FEEA-6CAD-44FF-8AB2-70EAF2BA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B24E8-CF98-42CD-B456-6A478151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84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6C20AF-BC70-4D6C-AAAC-74DE19D46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AE5FC-EF44-4464-AA49-1F782D38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F5A0A-7419-4176-8AB0-505997B44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8C5EF-31B5-4696-9941-7A336A77B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F7B22-A692-446F-9557-BDF6CF293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5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AC8A9-A2CF-406B-A2BB-7D3326508C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Learning intention:  To order and arrange combinations of mathematical objects in patterns and sequences. </a:t>
            </a:r>
            <a:b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GB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809E03F-B5BB-4FEB-B190-D0492383DF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79"/>
    </mc:Choice>
    <mc:Fallback>
      <p:transition spd="slow" advTm="14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1866CC-16D8-4AC1-8653-F985ADA0B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387" y="246089"/>
            <a:ext cx="6925456" cy="6059774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8FFA328-D532-4A3A-A435-4CF180A5C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23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82"/>
    </mc:Choice>
    <mc:Fallback>
      <p:transition spd="slow" advTm="18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3D9AEA-3BB0-487E-9AC3-F22562431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367" y="326104"/>
            <a:ext cx="7060367" cy="607256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7D6151E-22ED-450A-BB2C-7C5C39162C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8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61"/>
    </mc:Choice>
    <mc:Fallback>
      <p:transition spd="slow" advTm="208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52D1CC-F912-4F90-93E6-358EC4A2A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721" y="1274164"/>
            <a:ext cx="7935309" cy="46710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3062FF-E13E-4EFC-A9F5-4FC3DC886FCB}"/>
              </a:ext>
            </a:extLst>
          </p:cNvPr>
          <p:cNvSpPr txBox="1"/>
          <p:nvPr/>
        </p:nvSpPr>
        <p:spPr>
          <a:xfrm>
            <a:off x="449705" y="329784"/>
            <a:ext cx="957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Which shape will come next in the pattern?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BD11A89-67C0-4E39-BF62-7CAB20F06420}"/>
              </a:ext>
            </a:extLst>
          </p:cNvPr>
          <p:cNvSpPr/>
          <p:nvPr/>
        </p:nvSpPr>
        <p:spPr>
          <a:xfrm>
            <a:off x="6895475" y="3957403"/>
            <a:ext cx="1304145" cy="185878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7E4999EF-8F07-4602-9D9B-12074ED75C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3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267"/>
    </mc:Choice>
    <mc:Fallback>
      <p:transition spd="slow" advTm="49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3592D8-C5FD-4E93-BC9D-223A5EEE0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056" y="811308"/>
            <a:ext cx="8514413" cy="47859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D2BD60A-9B1C-4558-8FD2-9DF491C2460F}"/>
              </a:ext>
            </a:extLst>
          </p:cNvPr>
          <p:cNvSpPr/>
          <p:nvPr/>
        </p:nvSpPr>
        <p:spPr>
          <a:xfrm>
            <a:off x="6985416" y="3429000"/>
            <a:ext cx="2743200" cy="261769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63F2F30-C507-4928-B454-5529DA3670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53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773"/>
    </mc:Choice>
    <mc:Fallback>
      <p:transition spd="slow" advTm="54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D46C40-5D31-468B-8E3A-7999FEBDF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776" y="1976973"/>
            <a:ext cx="7878738" cy="37872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343242-3C13-446D-9674-FE9D188FD41A}"/>
              </a:ext>
            </a:extLst>
          </p:cNvPr>
          <p:cNvSpPr txBox="1"/>
          <p:nvPr/>
        </p:nvSpPr>
        <p:spPr>
          <a:xfrm>
            <a:off x="357809" y="781878"/>
            <a:ext cx="6745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True or false?</a:t>
            </a:r>
          </a:p>
          <a:p>
            <a:endParaRPr lang="en-GB" dirty="0"/>
          </a:p>
          <a:p>
            <a:r>
              <a:rPr lang="en-GB" dirty="0"/>
              <a:t>Say the name of the shape as you look at the pattern. 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8BE3564-4FF2-4982-9D1C-600D1583CF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2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487"/>
    </mc:Choice>
    <mc:Fallback>
      <p:transition spd="slow" advTm="43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AF99D9-20FA-4B2F-891A-DE8185DBA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068" y="1979482"/>
            <a:ext cx="6920947" cy="3544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560313-A7A1-4924-8F37-A6FF1DB1D7D5}"/>
              </a:ext>
            </a:extLst>
          </p:cNvPr>
          <p:cNvSpPr txBox="1"/>
          <p:nvPr/>
        </p:nvSpPr>
        <p:spPr>
          <a:xfrm>
            <a:off x="357809" y="781878"/>
            <a:ext cx="6745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True or false?</a:t>
            </a:r>
          </a:p>
          <a:p>
            <a:endParaRPr lang="en-GB" dirty="0"/>
          </a:p>
          <a:p>
            <a:r>
              <a:rPr lang="en-GB" dirty="0"/>
              <a:t>Say the name of the shape as you look at the pattern.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10447AE-A536-4FA9-82F0-C03B658A32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1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662"/>
    </mc:Choice>
    <mc:Fallback>
      <p:transition spd="slow" advTm="45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7F1CCF-1F51-40D3-B638-A483ECDCF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78" y="1924949"/>
            <a:ext cx="9205092" cy="38012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E18DDE-7C63-4467-B62F-29C91291D595}"/>
              </a:ext>
            </a:extLst>
          </p:cNvPr>
          <p:cNvSpPr txBox="1"/>
          <p:nvPr/>
        </p:nvSpPr>
        <p:spPr>
          <a:xfrm>
            <a:off x="371061" y="636104"/>
            <a:ext cx="9104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would the missing shape be?</a:t>
            </a:r>
          </a:p>
          <a:p>
            <a:r>
              <a:rPr lang="en-GB" dirty="0"/>
              <a:t>Say the pattern out loud to help you then you can tell an adult the answer or draw it on a piece of paper.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A823823-33BC-488B-8BD1-FA94EB6E28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0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58"/>
    </mc:Choice>
    <mc:Fallback>
      <p:transition spd="slow" advTm="16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FC7B140-657F-4BF4-81F2-1C525E196D76}" vid="{84FD2681-878A-4607-B744-D748F39145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70</TotalTime>
  <Words>92</Words>
  <Application>Microsoft Office PowerPoint</Application>
  <PresentationFormat>Widescreen</PresentationFormat>
  <Paragraphs>10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Office Theme</vt:lpstr>
      <vt:lpstr>Learning intention:  To order and arrange combinations of mathematical objects in patterns and sequences.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lawson</dc:creator>
  <cp:lastModifiedBy>nicola lawson</cp:lastModifiedBy>
  <cp:revision>7</cp:revision>
  <dcterms:created xsi:type="dcterms:W3CDTF">2021-02-05T13:55:36Z</dcterms:created>
  <dcterms:modified xsi:type="dcterms:W3CDTF">2021-02-05T15:06:17Z</dcterms:modified>
</cp:coreProperties>
</file>