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728"/>
  </p:normalViewPr>
  <p:slideViewPr>
    <p:cSldViewPr snapToGrid="0" snapToObjects="1">
      <p:cViewPr varScale="1">
        <p:scale>
          <a:sx n="91" d="100"/>
          <a:sy n="91" d="100"/>
        </p:scale>
        <p:origin x="5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49CB-8F85-A444-8FAA-2FD9B5545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D095A-A323-2644-9B6F-CDEBBC264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75FB1-54B6-8543-9744-7C364AAF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CAF62-9C0B-D545-B228-145631BC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B20F1-0EC7-3F42-B037-83834A18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3E26-7D04-EE44-B9BC-49300355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F2C06-BAF1-3640-B473-020ABB835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74DAF-3D21-8248-896F-F46C53E4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54DCD-2665-2E45-A24A-9F4CF204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91E77-4475-2F47-8B37-E824DF74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6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B3A484-9785-F84D-9A94-2F44F57BE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75926-2F2B-1944-9C11-9A957A58F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2D46D-AEC4-B449-A9DC-4E04EC05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E25E-41A9-A94B-9093-F58904E4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4908A-2D28-5443-A75B-FD77A89D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3F51-56BD-B34D-8DAA-A9D36CF1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721F7-4DCE-6E48-9183-0F2506D39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74DCE-BB96-E446-ABF5-FD6AA0DF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F28BF-EB44-5940-B31B-01A3966E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E9688-4CEE-9342-8BB1-D4478918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4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316C-8868-834A-A7A0-37CA1D1F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AFA83-C7DD-984A-AF97-45826C0D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99E2F-6B5B-7143-9D33-B751BC7D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D0B8F-F45D-6D47-84CF-F8C91201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5A2CD-484B-CE4F-A3CD-32688F49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9FDA-8BA5-CD46-8B05-13C84A99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ACF0-279A-354E-BBA5-DB977ED83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E6529-4A19-494D-B8FC-1794EE17B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AFD2B-A443-FC4F-8F3E-63B4A597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627E6-4F56-4849-AA20-DEB4B6CB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3A6FC-7163-CE40-8EFD-84BA5A1E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1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3021-A37B-9746-8C71-7C17C440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2ADF-B0D1-3845-B35E-8C637771B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3498D-3FF4-0945-BEF5-CDC27AB03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BF5DD-2187-FA49-B2D6-1F1C31063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F9362-CF78-1348-B31B-494D997D8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D3A3E-013A-4B46-B5E3-47E673CE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4D091-4527-6042-9AA4-302CEE74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121B1-191B-4B4E-A1E6-C4832442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0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B36D-8DF2-9D4A-8CDD-2AE3B9C5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AE4B7-FABB-4441-B6C7-6275C178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5A39C-DA0F-C441-9844-822C055F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E7792-E2E0-164A-B785-BE7C843F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0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844DD-3D8E-314C-976D-BC4D5669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BA7F3-34FF-964D-A9AE-59E0DDED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58B16-312B-0C4B-96ED-0654EB1E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1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43A4-C0E4-9A4D-90F0-59DE5765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679C-134D-7541-AEED-AD0C76409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2C62B-47A6-364C-85F4-78ACF7A70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11538-7496-8D44-9350-050E2146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C5176-51DB-0846-9BFC-8F6EE94E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06163-0B17-8945-BF97-E6C91829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5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0D3A-402E-D344-A0D7-EB72C780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E120A-AF78-B447-B81A-AED41365F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B85B8-39B8-4445-B468-2520A2EEB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84ABD-36AB-6D47-8B46-BAF7E3D9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D75AB-136A-244A-AA0D-0D049A9E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7567E-9612-D141-A463-FE11B7D1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FE7E3-9BFB-EB46-B065-C0637304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BC349-98BC-2D42-86EA-70105FB65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72AE4-AE23-B743-BFC7-0095700F1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76B67-29A3-154E-AF6D-9F2CF7E92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EEC4E-4153-7240-BDA1-074254AF3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71B1-13FB-A149-980F-6ED1DBB6D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</a:t>
            </a:r>
            <a:b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recap ‘Peter and the Wolf’.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216AE-9BF2-F74B-B966-B982A0C73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</a:t>
            </a:r>
          </a:p>
          <a:p>
            <a:r>
              <a:rPr lang="en-US" dirty="0"/>
              <a:t>To </a:t>
            </a:r>
            <a:r>
              <a:rPr lang="en-US" dirty="0" smtClean="0"/>
              <a:t>recap the story of Peter and the Wolf.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7753" y="5996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86B17A-7DE7-B140-B7A4-B822D38AE6B1}"/>
              </a:ext>
            </a:extLst>
          </p:cNvPr>
          <p:cNvSpPr txBox="1"/>
          <p:nvPr/>
        </p:nvSpPr>
        <p:spPr>
          <a:xfrm>
            <a:off x="535577" y="195943"/>
            <a:ext cx="1109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Listen back to the original story of ‘Peter and the Wolf’.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1265238"/>
            <a:ext cx="48863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0783" y="6095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Spot the difference: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40528" y="1435101"/>
            <a:ext cx="0" cy="50008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EEDCBEF-724B-E94D-9104-BD4A8997D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40" y="1605365"/>
            <a:ext cx="4835333" cy="4660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EDCBEF-724B-E94D-9104-BD4A8997D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964" y="1435101"/>
            <a:ext cx="4835333" cy="46603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16732" y="2743200"/>
            <a:ext cx="1146220" cy="1313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916732" y="2743200"/>
            <a:ext cx="798491" cy="1192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0825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1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9"/>
    </mc:Choice>
    <mc:Fallback xmlns=""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Spot the difference: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40528" y="1435101"/>
            <a:ext cx="0" cy="50008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EEDCBEF-724B-E94D-9104-BD4A8997D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40" y="1605365"/>
            <a:ext cx="4835333" cy="46603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16732" y="2743200"/>
            <a:ext cx="1146220" cy="1313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EDCBEF-724B-E94D-9104-BD4A8997D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042" y="1713796"/>
            <a:ext cx="4835333" cy="46603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91718" y="5267459"/>
            <a:ext cx="953037" cy="998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7778839" y="5792340"/>
            <a:ext cx="1045990" cy="10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0825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0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9"/>
    </mc:Choice>
    <mc:Fallback xmlns=""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missing?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3720" y="1664530"/>
            <a:ext cx="1112519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459979" y="4522030"/>
            <a:ext cx="1112519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255770" y="3390900"/>
            <a:ext cx="1112519" cy="1431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EDCBEF-724B-E94D-9104-BD4A8997D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770" y="1420529"/>
            <a:ext cx="4835333" cy="46603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55770" y="1817486"/>
            <a:ext cx="1403798" cy="1279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59189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6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9"/>
    </mc:Choice>
    <mc:Fallback xmlns=""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missing?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3720" y="1664530"/>
            <a:ext cx="1112519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459979" y="4522030"/>
            <a:ext cx="1112519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255770" y="3390900"/>
            <a:ext cx="1112519" cy="1431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EDCBEF-724B-E94D-9104-BD4A8997D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770" y="1420529"/>
            <a:ext cx="4835333" cy="46603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81870" y="4365938"/>
            <a:ext cx="1403798" cy="1030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971537" y="1558344"/>
            <a:ext cx="1403798" cy="1279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110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8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9"/>
    </mc:Choice>
    <mc:Fallback xmlns=""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392873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Use the story map to check your answers!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EDCBEF-724B-E94D-9104-BD4A8997D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50" y="2017489"/>
            <a:ext cx="4835333" cy="466034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4874" y="6200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9"/>
    </mc:Choice>
    <mc:Fallback xmlns=""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62</Words>
  <Application>Microsoft Office PowerPoint</Application>
  <PresentationFormat>Widescreen</PresentationFormat>
  <Paragraphs>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Learning Intention:  To recap ‘Peter and the Wolf’.</vt:lpstr>
      <vt:lpstr>PowerPoint Presentation</vt:lpstr>
      <vt:lpstr>Spot the difference:</vt:lpstr>
      <vt:lpstr>Spot the difference:</vt:lpstr>
      <vt:lpstr>What is missing?</vt:lpstr>
      <vt:lpstr>What is missing?</vt:lpstr>
      <vt:lpstr>Use the story map to check your answers!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LI: To retell a traditional tale.</dc:title>
  <dc:creator>rubie.kiddy</dc:creator>
  <cp:lastModifiedBy>Hall, Linda</cp:lastModifiedBy>
  <cp:revision>13</cp:revision>
  <dcterms:created xsi:type="dcterms:W3CDTF">2021-02-04T16:50:45Z</dcterms:created>
  <dcterms:modified xsi:type="dcterms:W3CDTF">2021-02-17T13:01:38Z</dcterms:modified>
</cp:coreProperties>
</file>