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6"/>
  </p:handoutMasterIdLst>
  <p:sldIdLst>
    <p:sldId id="256" r:id="rId2"/>
    <p:sldId id="257" r:id="rId3"/>
    <p:sldId id="258" r:id="rId4"/>
    <p:sldId id="259" r:id="rId5"/>
  </p:sldIdLst>
  <p:sldSz cx="12192000" cy="6858000"/>
  <p:notesSz cx="6799263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7" d="100"/>
          <a:sy n="77" d="100"/>
        </p:scale>
        <p:origin x="68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1342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10D9C6-AB6F-4D16-B0DD-BDBF78980F2C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1342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52C5E5-7B77-42FB-B210-C3047D00E3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29217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DB775-EA67-4F00-8276-47EC09EFEDB0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74039-5053-4D07-9A87-AE65F497CE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5775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DB775-EA67-4F00-8276-47EC09EFEDB0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74039-5053-4D07-9A87-AE65F497CE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7831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DB775-EA67-4F00-8276-47EC09EFEDB0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74039-5053-4D07-9A87-AE65F497CE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1094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DB775-EA67-4F00-8276-47EC09EFEDB0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74039-5053-4D07-9A87-AE65F497CE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223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DB775-EA67-4F00-8276-47EC09EFEDB0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74039-5053-4D07-9A87-AE65F497CE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396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DB775-EA67-4F00-8276-47EC09EFEDB0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74039-5053-4D07-9A87-AE65F497CE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131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DB775-EA67-4F00-8276-47EC09EFEDB0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74039-5053-4D07-9A87-AE65F497CE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8550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DB775-EA67-4F00-8276-47EC09EFEDB0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74039-5053-4D07-9A87-AE65F497CE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1041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DB775-EA67-4F00-8276-47EC09EFEDB0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74039-5053-4D07-9A87-AE65F497CE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2806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DB775-EA67-4F00-8276-47EC09EFEDB0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74039-5053-4D07-9A87-AE65F497CE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8534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DB775-EA67-4F00-8276-47EC09EFEDB0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74039-5053-4D07-9A87-AE65F497CE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4852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2DB775-EA67-4F00-8276-47EC09EFEDB0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C74039-5053-4D07-9A87-AE65F497CE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9950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mtClean="0">
                <a:latin typeface="Arial" panose="020B0604020202020204" pitchFamily="34" charset="0"/>
                <a:cs typeface="Arial" panose="020B0604020202020204" pitchFamily="34" charset="0"/>
              </a:rPr>
              <a:t>Alternative 2 –</a:t>
            </a:r>
            <a:br>
              <a:rPr lang="en-GB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mtClean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solve money problems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Shop addition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80131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Addition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Today you will be practicing your addition skills by pretending to buy things from the shop.</a:t>
            </a:r>
          </a:p>
          <a:p>
            <a:pPr marL="0" indent="0"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First we will look at the column addition method then at your task today.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3540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Column Addition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This is a method we have practiced many times before. The main thing to remember is always start with the ones column.</a:t>
            </a:r>
          </a:p>
          <a:p>
            <a:pPr marL="0" indent="0"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Example: 23 + 34</a:t>
            </a:r>
          </a:p>
          <a:p>
            <a:pPr marL="0" indent="0">
              <a:buNone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	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23</a:t>
            </a:r>
          </a:p>
          <a:p>
            <a:pPr marL="0" indent="0">
              <a:buNone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n-GB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+ 34</a:t>
            </a:r>
            <a:endParaRPr lang="en-GB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u="sng" dirty="0" smtClean="0">
                <a:latin typeface="Arial" panose="020B0604020202020204" pitchFamily="34" charset="0"/>
                <a:cs typeface="Arial" panose="020B0604020202020204" pitchFamily="34" charset="0"/>
              </a:rPr>
              <a:t>	  57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990011" y="4990012"/>
            <a:ext cx="539496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We started with the ones column with is 3 + 4 = 7</a:t>
            </a:r>
          </a:p>
          <a:p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The tens column is 2 + 3 = 5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The final answers are written at the bottom.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H="1" flipV="1">
            <a:off x="2534194" y="4990012"/>
            <a:ext cx="2455817" cy="1959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4" idx="1"/>
          </p:cNvCxnSpPr>
          <p:nvPr/>
        </p:nvCxnSpPr>
        <p:spPr>
          <a:xfrm flipH="1" flipV="1">
            <a:off x="2207623" y="5159829"/>
            <a:ext cx="2782388" cy="5688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09594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Today’s Task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You will be given a picture of a shop like this one. You will need to read what each shopping list is and do an addition to find the total.</a:t>
            </a:r>
          </a:p>
          <a:p>
            <a:pPr marL="0" indent="0"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Remember to show any working out </a:t>
            </a:r>
          </a:p>
          <a:p>
            <a:pPr marL="0" indent="0">
              <a:buNone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ou do.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31962" t="21696" r="33803" b="12946"/>
          <a:stretch/>
        </p:blipFill>
        <p:spPr>
          <a:xfrm>
            <a:off x="6818812" y="2821577"/>
            <a:ext cx="3602492" cy="3866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3819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157</Words>
  <Application>Microsoft Office PowerPoint</Application>
  <PresentationFormat>Widescreen</PresentationFormat>
  <Paragraphs>24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Alternative 2 – To solve money problems</vt:lpstr>
      <vt:lpstr>Addition</vt:lpstr>
      <vt:lpstr>Column Addition</vt:lpstr>
      <vt:lpstr>Today’s Task</vt:lpstr>
    </vt:vector>
  </TitlesOfParts>
  <Company>International House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 solve money problem</dc:title>
  <dc:creator>Watson, Craig</dc:creator>
  <cp:lastModifiedBy>Hall, Linda</cp:lastModifiedBy>
  <cp:revision>3</cp:revision>
  <cp:lastPrinted>2021-02-09T15:54:11Z</cp:lastPrinted>
  <dcterms:created xsi:type="dcterms:W3CDTF">2021-02-09T10:11:26Z</dcterms:created>
  <dcterms:modified xsi:type="dcterms:W3CDTF">2021-02-09T15:54:13Z</dcterms:modified>
</cp:coreProperties>
</file>