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54"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6EF3B-43AF-4297-93FA-6A20D1AF16B6}" type="datetimeFigureOut">
              <a:rPr lang="en-GB" smtClean="0"/>
              <a:t>09/02/2021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CACCF-4496-4847-9083-577BE1012D43}" type="slidenum">
              <a:rPr lang="en-GB" smtClean="0"/>
              <a:t>‹#›</a:t>
            </a:fld>
            <a:endParaRPr lang="en-GB"/>
          </a:p>
        </p:txBody>
      </p:sp>
    </p:spTree>
    <p:extLst>
      <p:ext uri="{BB962C8B-B14F-4D97-AF65-F5344CB8AC3E}">
        <p14:creationId xmlns:p14="http://schemas.microsoft.com/office/powerpoint/2010/main" val="340586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Dumpling</a:t>
            </a:r>
            <a:r>
              <a:rPr lang="en-GB" baseline="0" dirty="0" smtClean="0"/>
              <a:t>s are cooked and eaten. </a:t>
            </a:r>
          </a:p>
          <a:p>
            <a:r>
              <a:rPr lang="en-GB" baseline="0" dirty="0" smtClean="0"/>
              <a:t>The house is cleaned to get rid of bad fortunes.</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16</a:t>
            </a:fld>
            <a:endParaRPr lang="en-GB"/>
          </a:p>
        </p:txBody>
      </p:sp>
    </p:spTree>
    <p:extLst>
      <p:ext uri="{BB962C8B-B14F-4D97-AF65-F5344CB8AC3E}">
        <p14:creationId xmlns:p14="http://schemas.microsoft.com/office/powerpoint/2010/main" val="180032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Lanterns are lit and dragon dances happen.</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17</a:t>
            </a:fld>
            <a:endParaRPr lang="en-GB"/>
          </a:p>
        </p:txBody>
      </p:sp>
    </p:spTree>
    <p:extLst>
      <p:ext uri="{BB962C8B-B14F-4D97-AF65-F5344CB8AC3E}">
        <p14:creationId xmlns:p14="http://schemas.microsoft.com/office/powerpoint/2010/main" val="110349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9110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05884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11018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31706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72153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58431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734670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44358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0230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12633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9205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135719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425320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59452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616627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83154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54131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C38460-FB65-490F-A189-3E1EC0DA87A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5512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C38460-FB65-490F-A189-3E1EC0DA87A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6569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C38460-FB65-490F-A189-3E1EC0DA87A7}"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74570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C38460-FB65-490F-A189-3E1EC0DA87A7}"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262763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38460-FB65-490F-A189-3E1EC0DA87A7}"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52643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54772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03898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38460-FB65-490F-A189-3E1EC0DA87A7}"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BD207-3D85-4A02-AB4D-0AD5C5DA38C6}" type="slidenum">
              <a:rPr lang="en-GB" smtClean="0"/>
              <a:t>‹#›</a:t>
            </a:fld>
            <a:endParaRPr lang="en-GB"/>
          </a:p>
        </p:txBody>
      </p:sp>
    </p:spTree>
    <p:extLst>
      <p:ext uri="{BB962C8B-B14F-4D97-AF65-F5344CB8AC3E}">
        <p14:creationId xmlns:p14="http://schemas.microsoft.com/office/powerpoint/2010/main" val="13999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LI: To explore the story of Chinese New Year</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145" y="6033654"/>
            <a:ext cx="609600" cy="609600"/>
          </a:xfrm>
          <a:prstGeom prst="rect">
            <a:avLst/>
          </a:prstGeom>
        </p:spPr>
      </p:pic>
    </p:spTree>
    <p:extLst>
      <p:ext uri="{BB962C8B-B14F-4D97-AF65-F5344CB8AC3E}">
        <p14:creationId xmlns:p14="http://schemas.microsoft.com/office/powerpoint/2010/main" val="244984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4">
            <a:extLst>
              <a:ext uri="{28A0092B-C50C-407E-A947-70E740481C1C}">
                <a14:useLocalDpi xmlns:a14="http://schemas.microsoft.com/office/drawing/2010/main" val="0"/>
              </a:ext>
            </a:extLst>
          </a:blip>
          <a:srcRect l="4852" t="412" r="1465" b="68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Not long afterwards, a raft arrived carrying the goat, the monkey and </a:t>
            </a:r>
            <a:r>
              <a:rPr lang="en-GB">
                <a:solidFill>
                  <a:schemeClr val="tx1"/>
                </a:solidFill>
              </a:rPr>
              <a:t>the rooster. </a:t>
            </a:r>
            <a:r>
              <a:rPr lang="en-GB" dirty="0">
                <a:solidFill>
                  <a:schemeClr val="tx1"/>
                </a:solidFill>
              </a:rPr>
              <a:t>They explained how they had worked as a team to get across. The </a:t>
            </a:r>
          </a:p>
          <a:p>
            <a:pPr algn="jus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40450"/>
            <a:ext cx="609600" cy="609600"/>
          </a:xfrm>
          <a:prstGeom prst="rect">
            <a:avLst/>
          </a:prstGeom>
        </p:spPr>
      </p:pic>
    </p:spTree>
    <p:extLst>
      <p:ext uri="{BB962C8B-B14F-4D97-AF65-F5344CB8AC3E}">
        <p14:creationId xmlns:p14="http://schemas.microsoft.com/office/powerpoint/2010/main" val="828672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1524000" y="0"/>
            <a:ext cx="9144000" cy="6858000"/>
            <a:chOff x="0" y="0"/>
            <a:chExt cx="9144000" cy="685800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animal to arrive was the dog. “What took you so long, when you’re such a good swimmer?” asked the Emperor. </a:t>
            </a:r>
          </a:p>
          <a:p>
            <a:pPr algn="jus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4582" y="6178550"/>
            <a:ext cx="609600" cy="609600"/>
          </a:xfrm>
          <a:prstGeom prst="rect">
            <a:avLst/>
          </a:prstGeom>
        </p:spPr>
      </p:pic>
    </p:spTree>
    <p:extLst>
      <p:ext uri="{BB962C8B-B14F-4D97-AF65-F5344CB8AC3E}">
        <p14:creationId xmlns:p14="http://schemas.microsoft.com/office/powerpoint/2010/main" val="881061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0" r="3455" b="4789"/>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7941852" y="2616511"/>
            <a:ext cx="442597" cy="141287"/>
          </a:xfrm>
          <a:prstGeom prst="rect">
            <a:avLst/>
          </a:prstGeom>
        </p:spPr>
      </p:pic>
      <p:sp>
        <p:nvSpPr>
          <p:cNvPr id="9" name="Rounded Rectangle 2"/>
          <p:cNvSpPr/>
          <p:nvPr/>
        </p:nvSpPr>
        <p:spPr>
          <a:xfrm>
            <a:off x="2063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40450"/>
            <a:ext cx="609600" cy="609600"/>
          </a:xfrm>
          <a:prstGeom prst="rect">
            <a:avLst/>
          </a:prstGeom>
        </p:spPr>
      </p:pic>
    </p:spTree>
    <p:extLst>
      <p:ext uri="{BB962C8B-B14F-4D97-AF65-F5344CB8AC3E}">
        <p14:creationId xmlns:p14="http://schemas.microsoft.com/office/powerpoint/2010/main" val="55223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4">
            <a:extLst>
              <a:ext uri="{28A0092B-C50C-407E-A947-70E740481C1C}">
                <a14:useLocalDpi xmlns:a14="http://schemas.microsoft.com/office/drawing/2010/main" val="0"/>
              </a:ext>
            </a:extLst>
          </a:blip>
          <a:srcRect l="1491" t="262" r="9093" b="487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136888"/>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193130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4">
            <a:extLst>
              <a:ext uri="{28A0092B-C50C-407E-A947-70E740481C1C}">
                <a14:useLocalDpi xmlns:a14="http://schemas.microsoft.com/office/drawing/2010/main" val="0"/>
              </a:ext>
            </a:extLst>
          </a:blip>
          <a:srcRect l="5086" t="2106" r="4523" b="199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48301"/>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2" t="19840" r="21392" b="5949"/>
          <a:stretch/>
        </p:blipFill>
        <p:spPr>
          <a:xfrm>
            <a:off x="3717403" y="405113"/>
            <a:ext cx="4757194" cy="4797264"/>
          </a:xfrm>
          <a:prstGeom prst="ellipse">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386843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This year is the year of the Ox!</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897099" y="1788892"/>
            <a:ext cx="6166257" cy="42610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4898" y="6049917"/>
            <a:ext cx="609600" cy="609600"/>
          </a:xfrm>
          <a:prstGeom prst="rect">
            <a:avLst/>
          </a:prstGeom>
        </p:spPr>
      </p:pic>
    </p:spTree>
    <p:extLst>
      <p:ext uri="{BB962C8B-B14F-4D97-AF65-F5344CB8AC3E}">
        <p14:creationId xmlns:p14="http://schemas.microsoft.com/office/powerpoint/2010/main" val="2106106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243438" y="1720623"/>
            <a:ext cx="3934374" cy="3238952"/>
          </a:xfrm>
          <a:prstGeom prst="rect">
            <a:avLst/>
          </a:prstGeom>
        </p:spPr>
      </p:pic>
      <p:pic>
        <p:nvPicPr>
          <p:cNvPr id="5" name="Picture 4"/>
          <p:cNvPicPr>
            <a:picLocks noChangeAspect="1"/>
          </p:cNvPicPr>
          <p:nvPr/>
        </p:nvPicPr>
        <p:blipFill>
          <a:blip r:embed="rId6"/>
          <a:stretch>
            <a:fillRect/>
          </a:stretch>
        </p:blipFill>
        <p:spPr>
          <a:xfrm>
            <a:off x="809217" y="1644413"/>
            <a:ext cx="5849166" cy="339137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698" y="6037882"/>
            <a:ext cx="609600" cy="609600"/>
          </a:xfrm>
          <a:prstGeom prst="rect">
            <a:avLst/>
          </a:prstGeom>
        </p:spPr>
      </p:pic>
    </p:spTree>
    <p:extLst>
      <p:ext uri="{BB962C8B-B14F-4D97-AF65-F5344CB8AC3E}">
        <p14:creationId xmlns:p14="http://schemas.microsoft.com/office/powerpoint/2010/main" val="357930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5"/>
          <a:stretch>
            <a:fillRect/>
          </a:stretch>
        </p:blipFill>
        <p:spPr>
          <a:xfrm>
            <a:off x="434559" y="2003192"/>
            <a:ext cx="5963482" cy="3334215"/>
          </a:xfrm>
          <a:prstGeom prst="rect">
            <a:avLst/>
          </a:prstGeom>
        </p:spPr>
      </p:pic>
      <p:pic>
        <p:nvPicPr>
          <p:cNvPr id="4" name="Picture 3"/>
          <p:cNvPicPr>
            <a:picLocks noChangeAspect="1"/>
          </p:cNvPicPr>
          <p:nvPr/>
        </p:nvPicPr>
        <p:blipFill>
          <a:blip r:embed="rId6"/>
          <a:stretch>
            <a:fillRect/>
          </a:stretch>
        </p:blipFill>
        <p:spPr>
          <a:xfrm>
            <a:off x="6705180" y="2152397"/>
            <a:ext cx="5143655" cy="309270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4035" y="6115373"/>
            <a:ext cx="609600" cy="609600"/>
          </a:xfrm>
          <a:prstGeom prst="rect">
            <a:avLst/>
          </a:prstGeom>
        </p:spPr>
      </p:pic>
    </p:spTree>
    <p:extLst>
      <p:ext uri="{BB962C8B-B14F-4D97-AF65-F5344CB8AC3E}">
        <p14:creationId xmlns:p14="http://schemas.microsoft.com/office/powerpoint/2010/main" val="1867227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Questions:</a:t>
            </a:r>
            <a:endParaRPr lang="en-GB" dirty="0">
              <a:latin typeface="Arial" panose="020B0604020202020204" pitchFamily="34" charset="0"/>
              <a:cs typeface="Arial" panose="020B0604020202020204" pitchFamily="34" charset="0"/>
            </a:endParaRPr>
          </a:p>
        </p:txBody>
      </p:sp>
      <p:sp>
        <p:nvSpPr>
          <p:cNvPr id="3" name="TextBox 2"/>
          <p:cNvSpPr txBox="1"/>
          <p:nvPr/>
        </p:nvSpPr>
        <p:spPr>
          <a:xfrm>
            <a:off x="723900" y="1866900"/>
            <a:ext cx="10566400" cy="2585323"/>
          </a:xfrm>
          <a:prstGeom prst="rect">
            <a:avLst/>
          </a:prstGeom>
          <a:noFill/>
        </p:spPr>
        <p:txBody>
          <a:bodyPr wrap="square" rtlCol="0">
            <a:spAutoFit/>
          </a:bodyPr>
          <a:lstStyle/>
          <a:p>
            <a:pPr marL="342900" indent="-342900">
              <a:buAutoNum type="arabicPeriod"/>
            </a:pPr>
            <a:r>
              <a:rPr lang="en-GB" dirty="0" smtClean="0">
                <a:latin typeface="Arial" panose="020B0604020202020204" pitchFamily="34" charset="0"/>
                <a:cs typeface="Arial" panose="020B0604020202020204" pitchFamily="34" charset="0"/>
              </a:rPr>
              <a:t>Which animal crossed the river first?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Which animal carried the cat and the rat?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What happened to the cat?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Why did the pig take so long to cross the river?</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293" y="5975888"/>
            <a:ext cx="609600" cy="609600"/>
          </a:xfrm>
          <a:prstGeom prst="rect">
            <a:avLst/>
          </a:prstGeom>
        </p:spPr>
      </p:pic>
    </p:spTree>
    <p:extLst>
      <p:ext uri="{BB962C8B-B14F-4D97-AF65-F5344CB8AC3E}">
        <p14:creationId xmlns:p14="http://schemas.microsoft.com/office/powerpoint/2010/main" val="377603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1524000" y="0"/>
            <a:ext cx="9144000" cy="6946900"/>
            <a:chOff x="0" y="0"/>
            <a:chExt cx="9144000" cy="6946900"/>
          </a:xfrm>
        </p:grpSpPr>
        <p:pic>
          <p:nvPicPr>
            <p:cNvPr id="9218" name="Picture 9"/>
            <p:cNvPicPr>
              <a:picLocks noChangeAspect="1"/>
            </p:cNvPicPr>
            <p:nvPr/>
          </p:nvPicPr>
          <p:blipFill>
            <a:blip r:embed="rId5">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2279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3650" y="6003925"/>
            <a:ext cx="609600" cy="609600"/>
          </a:xfrm>
          <a:prstGeom prst="rect">
            <a:avLst/>
          </a:prstGeom>
        </p:spPr>
      </p:pic>
    </p:spTree>
    <p:extLst>
      <p:ext uri="{BB962C8B-B14F-4D97-AF65-F5344CB8AC3E}">
        <p14:creationId xmlns:p14="http://schemas.microsoft.com/office/powerpoint/2010/main" val="400435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4" r="2834"/>
          <a:stretch/>
        </p:blipFill>
        <p:spPr>
          <a:xfrm>
            <a:off x="1524000" y="0"/>
            <a:ext cx="9144001" cy="6858000"/>
          </a:xfrm>
          <a:prstGeom prst="rect">
            <a:avLst/>
          </a:prstGeom>
        </p:spPr>
      </p:pic>
      <p:sp>
        <p:nvSpPr>
          <p:cNvPr id="9" name="Rounded Rectangle 2"/>
          <p:cNvSpPr/>
          <p:nvPr/>
        </p:nvSpPr>
        <p:spPr>
          <a:xfrm>
            <a:off x="2084388" y="5594350"/>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02350"/>
            <a:ext cx="609600" cy="609600"/>
          </a:xfrm>
          <a:prstGeom prst="rect">
            <a:avLst/>
          </a:prstGeom>
        </p:spPr>
      </p:pic>
    </p:spTree>
    <p:extLst>
      <p:ext uri="{BB962C8B-B14F-4D97-AF65-F5344CB8AC3E}">
        <p14:creationId xmlns:p14="http://schemas.microsoft.com/office/powerpoint/2010/main" val="49568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l="5466" t="1178" r="1955" b="108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endParaRPr lang="en-GB" dirty="0">
              <a:solidFill>
                <a:schemeClr val="tx1"/>
              </a:solidFill>
            </a:endParaRPr>
          </a:p>
        </p:txBody>
      </p:sp>
      <p:pic>
        <p:nvPicPr>
          <p:cNvPr id="1126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563" y="6102350"/>
            <a:ext cx="609600" cy="609600"/>
          </a:xfrm>
          <a:prstGeom prst="rect">
            <a:avLst/>
          </a:prstGeom>
        </p:spPr>
      </p:pic>
    </p:spTree>
    <p:extLst>
      <p:ext uri="{BB962C8B-B14F-4D97-AF65-F5344CB8AC3E}">
        <p14:creationId xmlns:p14="http://schemas.microsoft.com/office/powerpoint/2010/main" val="2536813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1524000" y="0"/>
            <a:ext cx="9144000" cy="6858000"/>
            <a:chOff x="0" y="0"/>
            <a:chExt cx="9144000" cy="6858000"/>
          </a:xfrm>
        </p:grpSpPr>
        <p:pic>
          <p:nvPicPr>
            <p:cNvPr id="12290" name="Picture 1"/>
            <p:cNvPicPr>
              <a:picLocks noChangeAspect="1"/>
            </p:cNvPicPr>
            <p:nvPr/>
          </p:nvPicPr>
          <p:blipFill>
            <a:blip r:embed="rId4">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2063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2255136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1524000" y="0"/>
            <a:ext cx="9144000" cy="6858000"/>
            <a:chOff x="0" y="0"/>
            <a:chExt cx="9144000" cy="6858000"/>
          </a:xfrm>
        </p:grpSpPr>
        <p:pic>
          <p:nvPicPr>
            <p:cNvPr id="13314" name="Picture 1"/>
            <p:cNvPicPr>
              <a:picLocks noChangeAspect="1"/>
            </p:cNvPicPr>
            <p:nvPr/>
          </p:nvPicPr>
          <p:blipFill>
            <a:blip r:embed="rId4">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2063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40450"/>
            <a:ext cx="609600" cy="609600"/>
          </a:xfrm>
          <a:prstGeom prst="rect">
            <a:avLst/>
          </a:prstGeom>
        </p:spPr>
      </p:pic>
    </p:spTree>
    <p:extLst>
      <p:ext uri="{BB962C8B-B14F-4D97-AF65-F5344CB8AC3E}">
        <p14:creationId xmlns:p14="http://schemas.microsoft.com/office/powerpoint/2010/main" val="1559735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l="5634" t="584" r="972" b="81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5992091"/>
            <a:ext cx="609600" cy="609600"/>
          </a:xfrm>
          <a:prstGeom prst="rect">
            <a:avLst/>
          </a:prstGeom>
        </p:spPr>
      </p:pic>
    </p:spTree>
    <p:extLst>
      <p:ext uri="{BB962C8B-B14F-4D97-AF65-F5344CB8AC3E}">
        <p14:creationId xmlns:p14="http://schemas.microsoft.com/office/powerpoint/2010/main" val="1913543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1524000" y="0"/>
            <a:ext cx="9144000" cy="6858000"/>
            <a:chOff x="0" y="0"/>
            <a:chExt cx="9144000" cy="6858000"/>
          </a:xfrm>
        </p:grpSpPr>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2063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Taking fifth place was the dragon. “How come you didn’t win the race, when you could fly across?” the Emperor asked. </a:t>
            </a:r>
          </a:p>
          <a:p>
            <a:pPr algn="jus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02350"/>
            <a:ext cx="609600" cy="609600"/>
          </a:xfrm>
          <a:prstGeom prst="rect">
            <a:avLst/>
          </a:prstGeom>
        </p:spPr>
      </p:pic>
    </p:spTree>
    <p:extLst>
      <p:ext uri="{BB962C8B-B14F-4D97-AF65-F5344CB8AC3E}">
        <p14:creationId xmlns:p14="http://schemas.microsoft.com/office/powerpoint/2010/main" val="86906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l="1764" r="7504" b="3743"/>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94" t="41991" r="18922" b="44703"/>
          <a:stretch/>
        </p:blipFill>
        <p:spPr>
          <a:xfrm rot="21323929">
            <a:off x="8235708" y="3002138"/>
            <a:ext cx="350946" cy="1120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675311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714</Words>
  <Application>Microsoft Office PowerPoint</Application>
  <PresentationFormat>Widescreen</PresentationFormat>
  <Paragraphs>32</Paragraphs>
  <Slides>18</Slides>
  <Notes>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Twinkl SemiBold</vt:lpstr>
      <vt:lpstr>Office Theme</vt:lpstr>
      <vt:lpstr>LI: To explore the story of Chinese New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year is the year of the Ox!</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 To explore the story of Chinese New Year</dc:title>
  <dc:creator>Kiddy, Rubie</dc:creator>
  <cp:lastModifiedBy>Swan, Laura</cp:lastModifiedBy>
  <cp:revision>5</cp:revision>
  <dcterms:created xsi:type="dcterms:W3CDTF">2021-02-09T10:56:09Z</dcterms:created>
  <dcterms:modified xsi:type="dcterms:W3CDTF">2021-02-09T13:31:34Z</dcterms:modified>
</cp:coreProperties>
</file>