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E0CF-6E73-43AD-BD49-8C0146084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CD09C-D7FB-4911-9861-57B688822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99D54-DA4A-413D-AC77-FF89543F8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9128-4D48-453A-B360-B89419185D05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B7044-E22E-468F-B2B2-D6E27AE71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C2056-B027-4C8A-B57E-EFAEFF05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2B92-63F2-4D6E-9ECA-706F24BCD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76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32B84-4BCE-406F-9D3B-F641BE6B9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B5BBD-D306-4573-9C8B-719846C16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88859-E4A7-42F7-AD61-FD51E826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9128-4D48-453A-B360-B89419185D05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AD02D-2487-4629-BEB4-3D4FE369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0DAB5-6D16-4404-B680-E045C8A15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2B92-63F2-4D6E-9ECA-706F24BCD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65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5B24F1-63F9-4F43-ACEC-853B4A8587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69FC0-5B83-4E18-9BD9-C6D457281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D6AE8-CAC6-4ABA-9093-D5144285F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9128-4D48-453A-B360-B89419185D05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DF7E3-6F2B-4CCB-A0EF-16A8B62A6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9D43D-1E27-407D-B1E9-6BAACF0E9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2B92-63F2-4D6E-9ECA-706F24BCD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48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144FE-ADD9-4F12-BE0C-36D620A1D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8E0CA-19F2-4652-9CCC-8A1E08AD0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339DF-DE8B-48F3-A185-B090DC457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9128-4D48-453A-B360-B89419185D05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A7EFE-E5AB-4497-B6AB-AE05D85DC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B3920-B9DB-4515-AFB9-6599A655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2B92-63F2-4D6E-9ECA-706F24BCD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37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A9029-7BFE-44B0-9378-15A62EC0A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B9A69-3311-4B4E-8522-7D0CA758A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C1291-D859-4F75-B8C3-D3312FDDB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9128-4D48-453A-B360-B89419185D05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ED3A-E2E2-44E2-B3EA-96A9AB88D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38F10-322A-43B4-80A1-EE9120C37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2B92-63F2-4D6E-9ECA-706F24BCD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4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75EC5-4BE8-43CE-80CA-4E953A4CE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5073E-A22D-401F-A422-5184EF53F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F9D3B-9A0B-4B5F-9F30-D5AEF715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550A3-A8B3-416B-95B1-01B7BE986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9128-4D48-453A-B360-B89419185D05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908E0-5236-4D20-A467-2CB233F84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6CD26-39BA-4904-9043-6ABE9F97D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2B92-63F2-4D6E-9ECA-706F24BCD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52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B82A0-2E40-4814-A14F-15EE3AD4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19817-02BE-47BD-8DA0-201251067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AD8AFD-6528-4CAC-9505-6AEE18B51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6D3AE9-837F-4CDA-825E-DE1BF8907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F11FF5-5D77-41CB-855F-726A59EF3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B37D13-87CD-48FE-8983-7C2B6A56F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9128-4D48-453A-B360-B89419185D05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CCC37F-2254-4F47-805D-99E06226C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DD8DC3-04DA-4B94-9998-1B210F3F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2B92-63F2-4D6E-9ECA-706F24BCD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61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48946-0DEC-4696-835D-ADB7D4CC8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D52C17-AEAE-4917-A70A-3E4C66C4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9128-4D48-453A-B360-B89419185D05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4DE2ED-258D-406E-AC25-605A3FE02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44EF4-1E06-4E9A-B4A1-904125BD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2B92-63F2-4D6E-9ECA-706F24BCD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75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DCB0E5-037F-47FE-BC9B-9BE87901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9128-4D48-453A-B360-B89419185D05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5CEF08-CFE1-481C-BCCC-0A05457B8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63172-0DAF-4AC6-8A50-9F34975FB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2B92-63F2-4D6E-9ECA-706F24BCD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68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5DDD3-8067-4C9A-8AB4-79E4FA31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BED03-6B0D-4477-8AA8-37ABD97F2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977E3-C4AC-4470-BE90-62A07E06A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D786F-72A2-4F0E-BF48-06F69CFAC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9128-4D48-453A-B360-B89419185D05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427CF-41AC-45C6-9283-AE244722A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05041-F038-4F84-B706-36EC2BB61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2B92-63F2-4D6E-9ECA-706F24BCD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42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CB201-AF43-4019-88BB-5DAE81077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45441E-16DD-40F4-B2A5-E69298E09A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37819-1168-4697-851A-B4C6E70B5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72EB6-489A-4776-98F7-67A538D1D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9128-4D48-453A-B360-B89419185D05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A24BE-E696-4734-9843-1DDF48FD8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E1146-E4DF-4CEC-98AE-750ED2698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2B92-63F2-4D6E-9ECA-706F24BCD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57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1F0C3D-FA2C-4894-A901-8D8A64DAB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FDEFA-86C6-4501-B564-A14E5AD47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A1480-D16D-4FA5-922C-53294EA291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F9128-4D48-453A-B360-B89419185D05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0F1A6-BF27-4642-B6D4-C608AE2C3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415E9-3117-487A-94E5-6D408DFBD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A2B92-63F2-4D6E-9ECA-706F24BCD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01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57398-8202-4CB8-B361-78CE5BB5A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5083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Year 1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Teen numbers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11 to 20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550684-1925-4DB4-BFB7-B8D4EFE572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70365" y="60529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7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EB252615-ADA2-4FF6-94F5-D3285E01FE74}"/>
              </a:ext>
            </a:extLst>
          </p:cNvPr>
          <p:cNvSpPr/>
          <p:nvPr/>
        </p:nvSpPr>
        <p:spPr>
          <a:xfrm>
            <a:off x="6515711" y="216367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5314D1-B513-4ED9-8CE5-F7B886833436}"/>
              </a:ext>
            </a:extLst>
          </p:cNvPr>
          <p:cNvSpPr/>
          <p:nvPr/>
        </p:nvSpPr>
        <p:spPr>
          <a:xfrm>
            <a:off x="5304075" y="438717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16317F-BB75-404A-8F1E-9CEB7CCA35FC}"/>
              </a:ext>
            </a:extLst>
          </p:cNvPr>
          <p:cNvSpPr/>
          <p:nvPr/>
        </p:nvSpPr>
        <p:spPr>
          <a:xfrm>
            <a:off x="5300559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901EBC-95DA-4B08-875E-834282CF57F6}"/>
              </a:ext>
            </a:extLst>
          </p:cNvPr>
          <p:cNvSpPr/>
          <p:nvPr/>
        </p:nvSpPr>
        <p:spPr>
          <a:xfrm>
            <a:off x="5300559" y="216367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81A4CB0-9787-4750-A5DF-C664ADFDA84A}"/>
              </a:ext>
            </a:extLst>
          </p:cNvPr>
          <p:cNvSpPr/>
          <p:nvPr/>
        </p:nvSpPr>
        <p:spPr>
          <a:xfrm>
            <a:off x="6537917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E5F61E-F3D3-4BD9-B2E5-FBD6F9D965E4}"/>
              </a:ext>
            </a:extLst>
          </p:cNvPr>
          <p:cNvSpPr/>
          <p:nvPr/>
        </p:nvSpPr>
        <p:spPr>
          <a:xfrm>
            <a:off x="7792914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EB1855-7544-4126-BB18-D51A56527D50}"/>
              </a:ext>
            </a:extLst>
          </p:cNvPr>
          <p:cNvSpPr/>
          <p:nvPr/>
        </p:nvSpPr>
        <p:spPr>
          <a:xfrm>
            <a:off x="9078295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49B6A8-4BA0-49CF-8357-A851697E2CCA}"/>
              </a:ext>
            </a:extLst>
          </p:cNvPr>
          <p:cNvSpPr/>
          <p:nvPr/>
        </p:nvSpPr>
        <p:spPr>
          <a:xfrm>
            <a:off x="10340953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2E4FCD7-DA4C-4998-96F2-AACE563D21E0}"/>
              </a:ext>
            </a:extLst>
          </p:cNvPr>
          <p:cNvSpPr/>
          <p:nvPr/>
        </p:nvSpPr>
        <p:spPr>
          <a:xfrm>
            <a:off x="7792914" y="216367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1B4DC5-10C4-4140-90C5-8E7C76F6FD03}"/>
              </a:ext>
            </a:extLst>
          </p:cNvPr>
          <p:cNvSpPr/>
          <p:nvPr/>
        </p:nvSpPr>
        <p:spPr>
          <a:xfrm>
            <a:off x="9070117" y="2144810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4D51B53-B687-4ABE-B3A1-17651ED1DAC6}"/>
              </a:ext>
            </a:extLst>
          </p:cNvPr>
          <p:cNvSpPr/>
          <p:nvPr/>
        </p:nvSpPr>
        <p:spPr>
          <a:xfrm>
            <a:off x="10345615" y="214960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161AB2-5526-46A8-9A6F-FF8D0AC83983}"/>
              </a:ext>
            </a:extLst>
          </p:cNvPr>
          <p:cNvSpPr/>
          <p:nvPr/>
        </p:nvSpPr>
        <p:spPr>
          <a:xfrm>
            <a:off x="6537917" y="438717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BAD4858-0967-40DA-9A31-940B760A5446}"/>
              </a:ext>
            </a:extLst>
          </p:cNvPr>
          <p:cNvSpPr/>
          <p:nvPr/>
        </p:nvSpPr>
        <p:spPr>
          <a:xfrm>
            <a:off x="7792914" y="438717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E6946C-269B-4DDE-A2B8-54F770CCC97F}"/>
              </a:ext>
            </a:extLst>
          </p:cNvPr>
          <p:cNvSpPr/>
          <p:nvPr/>
        </p:nvSpPr>
        <p:spPr>
          <a:xfrm>
            <a:off x="9078295" y="438717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97D280-DB37-42C4-80FE-5A6A6A7719B5}"/>
              </a:ext>
            </a:extLst>
          </p:cNvPr>
          <p:cNvSpPr/>
          <p:nvPr/>
        </p:nvSpPr>
        <p:spPr>
          <a:xfrm>
            <a:off x="10340953" y="440124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699BE47-5287-4CC0-93C7-787064869ABF}"/>
              </a:ext>
            </a:extLst>
          </p:cNvPr>
          <p:cNvSpPr/>
          <p:nvPr/>
        </p:nvSpPr>
        <p:spPr>
          <a:xfrm>
            <a:off x="5300558" y="5498930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D2D4B2C-6259-4FC7-997F-B4496C034C89}"/>
              </a:ext>
            </a:extLst>
          </p:cNvPr>
          <p:cNvSpPr/>
          <p:nvPr/>
        </p:nvSpPr>
        <p:spPr>
          <a:xfrm>
            <a:off x="6537917" y="5498930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9320372-6A6D-4947-9283-16E4218F57C4}"/>
              </a:ext>
            </a:extLst>
          </p:cNvPr>
          <p:cNvSpPr/>
          <p:nvPr/>
        </p:nvSpPr>
        <p:spPr>
          <a:xfrm>
            <a:off x="7792914" y="5498930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8C887A-05DA-48BD-9EA4-F45FFF606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45" y="2051099"/>
            <a:ext cx="4960173" cy="388770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B2784B-6A05-4524-B573-7F62130AF9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49879" y="62185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9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EB252615-ADA2-4FF6-94F5-D3285E01FE74}"/>
              </a:ext>
            </a:extLst>
          </p:cNvPr>
          <p:cNvSpPr/>
          <p:nvPr/>
        </p:nvSpPr>
        <p:spPr>
          <a:xfrm>
            <a:off x="6515711" y="216367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5314D1-B513-4ED9-8CE5-F7B886833436}"/>
              </a:ext>
            </a:extLst>
          </p:cNvPr>
          <p:cNvSpPr/>
          <p:nvPr/>
        </p:nvSpPr>
        <p:spPr>
          <a:xfrm>
            <a:off x="5304075" y="438717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16317F-BB75-404A-8F1E-9CEB7CCA35FC}"/>
              </a:ext>
            </a:extLst>
          </p:cNvPr>
          <p:cNvSpPr/>
          <p:nvPr/>
        </p:nvSpPr>
        <p:spPr>
          <a:xfrm>
            <a:off x="5300559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901EBC-95DA-4B08-875E-834282CF57F6}"/>
              </a:ext>
            </a:extLst>
          </p:cNvPr>
          <p:cNvSpPr/>
          <p:nvPr/>
        </p:nvSpPr>
        <p:spPr>
          <a:xfrm>
            <a:off x="5300559" y="216367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81A4CB0-9787-4750-A5DF-C664ADFDA84A}"/>
              </a:ext>
            </a:extLst>
          </p:cNvPr>
          <p:cNvSpPr/>
          <p:nvPr/>
        </p:nvSpPr>
        <p:spPr>
          <a:xfrm>
            <a:off x="6537917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E5F61E-F3D3-4BD9-B2E5-FBD6F9D965E4}"/>
              </a:ext>
            </a:extLst>
          </p:cNvPr>
          <p:cNvSpPr/>
          <p:nvPr/>
        </p:nvSpPr>
        <p:spPr>
          <a:xfrm>
            <a:off x="7792914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EB1855-7544-4126-BB18-D51A56527D50}"/>
              </a:ext>
            </a:extLst>
          </p:cNvPr>
          <p:cNvSpPr/>
          <p:nvPr/>
        </p:nvSpPr>
        <p:spPr>
          <a:xfrm>
            <a:off x="9078295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49B6A8-4BA0-49CF-8357-A851697E2CCA}"/>
              </a:ext>
            </a:extLst>
          </p:cNvPr>
          <p:cNvSpPr/>
          <p:nvPr/>
        </p:nvSpPr>
        <p:spPr>
          <a:xfrm>
            <a:off x="10340953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2E4FCD7-DA4C-4998-96F2-AACE563D21E0}"/>
              </a:ext>
            </a:extLst>
          </p:cNvPr>
          <p:cNvSpPr/>
          <p:nvPr/>
        </p:nvSpPr>
        <p:spPr>
          <a:xfrm>
            <a:off x="7792914" y="216367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1B4DC5-10C4-4140-90C5-8E7C76F6FD03}"/>
              </a:ext>
            </a:extLst>
          </p:cNvPr>
          <p:cNvSpPr/>
          <p:nvPr/>
        </p:nvSpPr>
        <p:spPr>
          <a:xfrm>
            <a:off x="9070117" y="2144810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4D51B53-B687-4ABE-B3A1-17651ED1DAC6}"/>
              </a:ext>
            </a:extLst>
          </p:cNvPr>
          <p:cNvSpPr/>
          <p:nvPr/>
        </p:nvSpPr>
        <p:spPr>
          <a:xfrm>
            <a:off x="10345615" y="214960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161AB2-5526-46A8-9A6F-FF8D0AC83983}"/>
              </a:ext>
            </a:extLst>
          </p:cNvPr>
          <p:cNvSpPr/>
          <p:nvPr/>
        </p:nvSpPr>
        <p:spPr>
          <a:xfrm>
            <a:off x="6537917" y="438717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BAD4858-0967-40DA-9A31-940B760A5446}"/>
              </a:ext>
            </a:extLst>
          </p:cNvPr>
          <p:cNvSpPr/>
          <p:nvPr/>
        </p:nvSpPr>
        <p:spPr>
          <a:xfrm>
            <a:off x="7792914" y="438717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E6946C-269B-4DDE-A2B8-54F770CCC97F}"/>
              </a:ext>
            </a:extLst>
          </p:cNvPr>
          <p:cNvSpPr/>
          <p:nvPr/>
        </p:nvSpPr>
        <p:spPr>
          <a:xfrm>
            <a:off x="9078295" y="438717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97D280-DB37-42C4-80FE-5A6A6A7719B5}"/>
              </a:ext>
            </a:extLst>
          </p:cNvPr>
          <p:cNvSpPr/>
          <p:nvPr/>
        </p:nvSpPr>
        <p:spPr>
          <a:xfrm>
            <a:off x="10340953" y="440124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699BE47-5287-4CC0-93C7-787064869ABF}"/>
              </a:ext>
            </a:extLst>
          </p:cNvPr>
          <p:cNvSpPr/>
          <p:nvPr/>
        </p:nvSpPr>
        <p:spPr>
          <a:xfrm>
            <a:off x="5300558" y="5498930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D2D4B2C-6259-4FC7-997F-B4496C034C89}"/>
              </a:ext>
            </a:extLst>
          </p:cNvPr>
          <p:cNvSpPr/>
          <p:nvPr/>
        </p:nvSpPr>
        <p:spPr>
          <a:xfrm>
            <a:off x="6537917" y="5498930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9320372-6A6D-4947-9283-16E4218F57C4}"/>
              </a:ext>
            </a:extLst>
          </p:cNvPr>
          <p:cNvSpPr/>
          <p:nvPr/>
        </p:nvSpPr>
        <p:spPr>
          <a:xfrm>
            <a:off x="7792914" y="5498930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4E0CC89-EEC6-48FB-8E2F-7E6940DA5765}"/>
              </a:ext>
            </a:extLst>
          </p:cNvPr>
          <p:cNvSpPr/>
          <p:nvPr/>
        </p:nvSpPr>
        <p:spPr>
          <a:xfrm>
            <a:off x="9070117" y="5498930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BA6DEF-1A85-4769-AEA0-7D627CE5D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70" y="2305691"/>
            <a:ext cx="4071725" cy="3698961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C9C828-C8D1-4001-BF8D-1EA0CAB6FC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29391" y="62450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4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EB252615-ADA2-4FF6-94F5-D3285E01FE74}"/>
              </a:ext>
            </a:extLst>
          </p:cNvPr>
          <p:cNvSpPr/>
          <p:nvPr/>
        </p:nvSpPr>
        <p:spPr>
          <a:xfrm>
            <a:off x="6515711" y="216367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5314D1-B513-4ED9-8CE5-F7B886833436}"/>
              </a:ext>
            </a:extLst>
          </p:cNvPr>
          <p:cNvSpPr/>
          <p:nvPr/>
        </p:nvSpPr>
        <p:spPr>
          <a:xfrm>
            <a:off x="5304075" y="438717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16317F-BB75-404A-8F1E-9CEB7CCA35FC}"/>
              </a:ext>
            </a:extLst>
          </p:cNvPr>
          <p:cNvSpPr/>
          <p:nvPr/>
        </p:nvSpPr>
        <p:spPr>
          <a:xfrm>
            <a:off x="5300559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901EBC-95DA-4B08-875E-834282CF57F6}"/>
              </a:ext>
            </a:extLst>
          </p:cNvPr>
          <p:cNvSpPr/>
          <p:nvPr/>
        </p:nvSpPr>
        <p:spPr>
          <a:xfrm>
            <a:off x="5300559" y="216367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81A4CB0-9787-4750-A5DF-C664ADFDA84A}"/>
              </a:ext>
            </a:extLst>
          </p:cNvPr>
          <p:cNvSpPr/>
          <p:nvPr/>
        </p:nvSpPr>
        <p:spPr>
          <a:xfrm>
            <a:off x="6537917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E5F61E-F3D3-4BD9-B2E5-FBD6F9D965E4}"/>
              </a:ext>
            </a:extLst>
          </p:cNvPr>
          <p:cNvSpPr/>
          <p:nvPr/>
        </p:nvSpPr>
        <p:spPr>
          <a:xfrm>
            <a:off x="7792914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EB1855-7544-4126-BB18-D51A56527D50}"/>
              </a:ext>
            </a:extLst>
          </p:cNvPr>
          <p:cNvSpPr/>
          <p:nvPr/>
        </p:nvSpPr>
        <p:spPr>
          <a:xfrm>
            <a:off x="9078295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49B6A8-4BA0-49CF-8357-A851697E2CCA}"/>
              </a:ext>
            </a:extLst>
          </p:cNvPr>
          <p:cNvSpPr/>
          <p:nvPr/>
        </p:nvSpPr>
        <p:spPr>
          <a:xfrm>
            <a:off x="10340953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2E4FCD7-DA4C-4998-96F2-AACE563D21E0}"/>
              </a:ext>
            </a:extLst>
          </p:cNvPr>
          <p:cNvSpPr/>
          <p:nvPr/>
        </p:nvSpPr>
        <p:spPr>
          <a:xfrm>
            <a:off x="7792914" y="216367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1B4DC5-10C4-4140-90C5-8E7C76F6FD03}"/>
              </a:ext>
            </a:extLst>
          </p:cNvPr>
          <p:cNvSpPr/>
          <p:nvPr/>
        </p:nvSpPr>
        <p:spPr>
          <a:xfrm>
            <a:off x="9070117" y="2144810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4D51B53-B687-4ABE-B3A1-17651ED1DAC6}"/>
              </a:ext>
            </a:extLst>
          </p:cNvPr>
          <p:cNvSpPr/>
          <p:nvPr/>
        </p:nvSpPr>
        <p:spPr>
          <a:xfrm>
            <a:off x="10345615" y="214960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161AB2-5526-46A8-9A6F-FF8D0AC83983}"/>
              </a:ext>
            </a:extLst>
          </p:cNvPr>
          <p:cNvSpPr/>
          <p:nvPr/>
        </p:nvSpPr>
        <p:spPr>
          <a:xfrm>
            <a:off x="6537917" y="438717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BAD4858-0967-40DA-9A31-940B760A5446}"/>
              </a:ext>
            </a:extLst>
          </p:cNvPr>
          <p:cNvSpPr/>
          <p:nvPr/>
        </p:nvSpPr>
        <p:spPr>
          <a:xfrm>
            <a:off x="7792914" y="438717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E6946C-269B-4DDE-A2B8-54F770CCC97F}"/>
              </a:ext>
            </a:extLst>
          </p:cNvPr>
          <p:cNvSpPr/>
          <p:nvPr/>
        </p:nvSpPr>
        <p:spPr>
          <a:xfrm>
            <a:off x="9078295" y="438717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97D280-DB37-42C4-80FE-5A6A6A7719B5}"/>
              </a:ext>
            </a:extLst>
          </p:cNvPr>
          <p:cNvSpPr/>
          <p:nvPr/>
        </p:nvSpPr>
        <p:spPr>
          <a:xfrm>
            <a:off x="10340953" y="440124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699BE47-5287-4CC0-93C7-787064869ABF}"/>
              </a:ext>
            </a:extLst>
          </p:cNvPr>
          <p:cNvSpPr/>
          <p:nvPr/>
        </p:nvSpPr>
        <p:spPr>
          <a:xfrm>
            <a:off x="5300558" y="5498930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D2D4B2C-6259-4FC7-997F-B4496C034C89}"/>
              </a:ext>
            </a:extLst>
          </p:cNvPr>
          <p:cNvSpPr/>
          <p:nvPr/>
        </p:nvSpPr>
        <p:spPr>
          <a:xfrm>
            <a:off x="6537917" y="5498930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9320372-6A6D-4947-9283-16E4218F57C4}"/>
              </a:ext>
            </a:extLst>
          </p:cNvPr>
          <p:cNvSpPr/>
          <p:nvPr/>
        </p:nvSpPr>
        <p:spPr>
          <a:xfrm>
            <a:off x="7792914" y="5498930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4E0CC89-EEC6-48FB-8E2F-7E6940DA5765}"/>
              </a:ext>
            </a:extLst>
          </p:cNvPr>
          <p:cNvSpPr/>
          <p:nvPr/>
        </p:nvSpPr>
        <p:spPr>
          <a:xfrm>
            <a:off x="9070117" y="5498930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6204D52-F557-438F-80D2-7253F54FC032}"/>
              </a:ext>
            </a:extLst>
          </p:cNvPr>
          <p:cNvSpPr/>
          <p:nvPr/>
        </p:nvSpPr>
        <p:spPr>
          <a:xfrm>
            <a:off x="10347320" y="5498930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DD817B-B663-431C-BF72-1D6AC206A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79" y="2485641"/>
            <a:ext cx="4588024" cy="333906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575FF1-791E-4991-B3E3-9628B00ECA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2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234FCE-869E-4CFA-9448-73D59AC3E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372" y="1799811"/>
            <a:ext cx="6181725" cy="400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F8EAC1-7640-4EA9-A0B4-A5EF5EB45E02}"/>
              </a:ext>
            </a:extLst>
          </p:cNvPr>
          <p:cNvSpPr txBox="1"/>
          <p:nvPr/>
        </p:nvSpPr>
        <p:spPr>
          <a:xfrm>
            <a:off x="2173357" y="344557"/>
            <a:ext cx="7659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Now have a go at the worksheet.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FB4F6A-4907-49CD-80F8-34EC159205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6626" y="61788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6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84185-8EE1-493D-ABEE-E63EE7F5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Practise saying the numbers from 0 to 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B474A-9FBA-4481-8696-307F59266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01" y="2962275"/>
            <a:ext cx="11699740" cy="103295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0DE574-A714-4C49-A58F-6B9B80E43F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99641" y="61059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8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8CE949-FDEF-4154-A551-137BEC754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44810"/>
            <a:ext cx="3702175" cy="352447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B252615-ADA2-4FF6-94F5-D3285E01FE74}"/>
              </a:ext>
            </a:extLst>
          </p:cNvPr>
          <p:cNvSpPr/>
          <p:nvPr/>
        </p:nvSpPr>
        <p:spPr>
          <a:xfrm>
            <a:off x="6515711" y="216367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5314D1-B513-4ED9-8CE5-F7B886833436}"/>
              </a:ext>
            </a:extLst>
          </p:cNvPr>
          <p:cNvSpPr/>
          <p:nvPr/>
        </p:nvSpPr>
        <p:spPr>
          <a:xfrm>
            <a:off x="5304075" y="438717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16317F-BB75-404A-8F1E-9CEB7CCA35FC}"/>
              </a:ext>
            </a:extLst>
          </p:cNvPr>
          <p:cNvSpPr/>
          <p:nvPr/>
        </p:nvSpPr>
        <p:spPr>
          <a:xfrm>
            <a:off x="5300559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901EBC-95DA-4B08-875E-834282CF57F6}"/>
              </a:ext>
            </a:extLst>
          </p:cNvPr>
          <p:cNvSpPr/>
          <p:nvPr/>
        </p:nvSpPr>
        <p:spPr>
          <a:xfrm>
            <a:off x="5300559" y="216367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81A4CB0-9787-4750-A5DF-C664ADFDA84A}"/>
              </a:ext>
            </a:extLst>
          </p:cNvPr>
          <p:cNvSpPr/>
          <p:nvPr/>
        </p:nvSpPr>
        <p:spPr>
          <a:xfrm>
            <a:off x="6537917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E5F61E-F3D3-4BD9-B2E5-FBD6F9D965E4}"/>
              </a:ext>
            </a:extLst>
          </p:cNvPr>
          <p:cNvSpPr/>
          <p:nvPr/>
        </p:nvSpPr>
        <p:spPr>
          <a:xfrm>
            <a:off x="7792914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EB1855-7544-4126-BB18-D51A56527D50}"/>
              </a:ext>
            </a:extLst>
          </p:cNvPr>
          <p:cNvSpPr/>
          <p:nvPr/>
        </p:nvSpPr>
        <p:spPr>
          <a:xfrm>
            <a:off x="9078295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49B6A8-4BA0-49CF-8357-A851697E2CCA}"/>
              </a:ext>
            </a:extLst>
          </p:cNvPr>
          <p:cNvSpPr/>
          <p:nvPr/>
        </p:nvSpPr>
        <p:spPr>
          <a:xfrm>
            <a:off x="10340953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2E4FCD7-DA4C-4998-96F2-AACE563D21E0}"/>
              </a:ext>
            </a:extLst>
          </p:cNvPr>
          <p:cNvSpPr/>
          <p:nvPr/>
        </p:nvSpPr>
        <p:spPr>
          <a:xfrm>
            <a:off x="7792914" y="216367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1B4DC5-10C4-4140-90C5-8E7C76F6FD03}"/>
              </a:ext>
            </a:extLst>
          </p:cNvPr>
          <p:cNvSpPr/>
          <p:nvPr/>
        </p:nvSpPr>
        <p:spPr>
          <a:xfrm>
            <a:off x="9070117" y="2144810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4D51B53-B687-4ABE-B3A1-17651ED1DAC6}"/>
              </a:ext>
            </a:extLst>
          </p:cNvPr>
          <p:cNvSpPr/>
          <p:nvPr/>
        </p:nvSpPr>
        <p:spPr>
          <a:xfrm>
            <a:off x="10345615" y="214960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F7B49C-E1E0-4FA0-8AC9-09F615A847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63131" y="61191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9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9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EB252615-ADA2-4FF6-94F5-D3285E01FE74}"/>
              </a:ext>
            </a:extLst>
          </p:cNvPr>
          <p:cNvSpPr/>
          <p:nvPr/>
        </p:nvSpPr>
        <p:spPr>
          <a:xfrm>
            <a:off x="6515711" y="216367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5314D1-B513-4ED9-8CE5-F7B886833436}"/>
              </a:ext>
            </a:extLst>
          </p:cNvPr>
          <p:cNvSpPr/>
          <p:nvPr/>
        </p:nvSpPr>
        <p:spPr>
          <a:xfrm>
            <a:off x="5304075" y="438717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16317F-BB75-404A-8F1E-9CEB7CCA35FC}"/>
              </a:ext>
            </a:extLst>
          </p:cNvPr>
          <p:cNvSpPr/>
          <p:nvPr/>
        </p:nvSpPr>
        <p:spPr>
          <a:xfrm>
            <a:off x="5300559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901EBC-95DA-4B08-875E-834282CF57F6}"/>
              </a:ext>
            </a:extLst>
          </p:cNvPr>
          <p:cNvSpPr/>
          <p:nvPr/>
        </p:nvSpPr>
        <p:spPr>
          <a:xfrm>
            <a:off x="5300559" y="216367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81A4CB0-9787-4750-A5DF-C664ADFDA84A}"/>
              </a:ext>
            </a:extLst>
          </p:cNvPr>
          <p:cNvSpPr/>
          <p:nvPr/>
        </p:nvSpPr>
        <p:spPr>
          <a:xfrm>
            <a:off x="6537917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E5F61E-F3D3-4BD9-B2E5-FBD6F9D965E4}"/>
              </a:ext>
            </a:extLst>
          </p:cNvPr>
          <p:cNvSpPr/>
          <p:nvPr/>
        </p:nvSpPr>
        <p:spPr>
          <a:xfrm>
            <a:off x="7792914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EB1855-7544-4126-BB18-D51A56527D50}"/>
              </a:ext>
            </a:extLst>
          </p:cNvPr>
          <p:cNvSpPr/>
          <p:nvPr/>
        </p:nvSpPr>
        <p:spPr>
          <a:xfrm>
            <a:off x="9078295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49B6A8-4BA0-49CF-8357-A851697E2CCA}"/>
              </a:ext>
            </a:extLst>
          </p:cNvPr>
          <p:cNvSpPr/>
          <p:nvPr/>
        </p:nvSpPr>
        <p:spPr>
          <a:xfrm>
            <a:off x="10340953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2E4FCD7-DA4C-4998-96F2-AACE563D21E0}"/>
              </a:ext>
            </a:extLst>
          </p:cNvPr>
          <p:cNvSpPr/>
          <p:nvPr/>
        </p:nvSpPr>
        <p:spPr>
          <a:xfrm>
            <a:off x="7792914" y="216367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1B4DC5-10C4-4140-90C5-8E7C76F6FD03}"/>
              </a:ext>
            </a:extLst>
          </p:cNvPr>
          <p:cNvSpPr/>
          <p:nvPr/>
        </p:nvSpPr>
        <p:spPr>
          <a:xfrm>
            <a:off x="9070117" y="2144810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4D51B53-B687-4ABE-B3A1-17651ED1DAC6}"/>
              </a:ext>
            </a:extLst>
          </p:cNvPr>
          <p:cNvSpPr/>
          <p:nvPr/>
        </p:nvSpPr>
        <p:spPr>
          <a:xfrm>
            <a:off x="10345615" y="214960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9457F-4D52-4A5B-9637-E37F8B102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49" y="2144810"/>
            <a:ext cx="3609959" cy="292135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9161AB2-5526-46A8-9A6F-FF8D0AC83983}"/>
              </a:ext>
            </a:extLst>
          </p:cNvPr>
          <p:cNvSpPr/>
          <p:nvPr/>
        </p:nvSpPr>
        <p:spPr>
          <a:xfrm>
            <a:off x="6537917" y="438717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31E2ED-5DE0-4D7A-81C6-86FBC7CB9A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63130" y="6224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1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9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EB252615-ADA2-4FF6-94F5-D3285E01FE74}"/>
              </a:ext>
            </a:extLst>
          </p:cNvPr>
          <p:cNvSpPr/>
          <p:nvPr/>
        </p:nvSpPr>
        <p:spPr>
          <a:xfrm>
            <a:off x="6515711" y="216367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5314D1-B513-4ED9-8CE5-F7B886833436}"/>
              </a:ext>
            </a:extLst>
          </p:cNvPr>
          <p:cNvSpPr/>
          <p:nvPr/>
        </p:nvSpPr>
        <p:spPr>
          <a:xfrm>
            <a:off x="5304075" y="438717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16317F-BB75-404A-8F1E-9CEB7CCA35FC}"/>
              </a:ext>
            </a:extLst>
          </p:cNvPr>
          <p:cNvSpPr/>
          <p:nvPr/>
        </p:nvSpPr>
        <p:spPr>
          <a:xfrm>
            <a:off x="5300559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901EBC-95DA-4B08-875E-834282CF57F6}"/>
              </a:ext>
            </a:extLst>
          </p:cNvPr>
          <p:cNvSpPr/>
          <p:nvPr/>
        </p:nvSpPr>
        <p:spPr>
          <a:xfrm>
            <a:off x="5300559" y="216367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81A4CB0-9787-4750-A5DF-C664ADFDA84A}"/>
              </a:ext>
            </a:extLst>
          </p:cNvPr>
          <p:cNvSpPr/>
          <p:nvPr/>
        </p:nvSpPr>
        <p:spPr>
          <a:xfrm>
            <a:off x="6537917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E5F61E-F3D3-4BD9-B2E5-FBD6F9D965E4}"/>
              </a:ext>
            </a:extLst>
          </p:cNvPr>
          <p:cNvSpPr/>
          <p:nvPr/>
        </p:nvSpPr>
        <p:spPr>
          <a:xfrm>
            <a:off x="7792914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EB1855-7544-4126-BB18-D51A56527D50}"/>
              </a:ext>
            </a:extLst>
          </p:cNvPr>
          <p:cNvSpPr/>
          <p:nvPr/>
        </p:nvSpPr>
        <p:spPr>
          <a:xfrm>
            <a:off x="9078295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49B6A8-4BA0-49CF-8357-A851697E2CCA}"/>
              </a:ext>
            </a:extLst>
          </p:cNvPr>
          <p:cNvSpPr/>
          <p:nvPr/>
        </p:nvSpPr>
        <p:spPr>
          <a:xfrm>
            <a:off x="10340953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2E4FCD7-DA4C-4998-96F2-AACE563D21E0}"/>
              </a:ext>
            </a:extLst>
          </p:cNvPr>
          <p:cNvSpPr/>
          <p:nvPr/>
        </p:nvSpPr>
        <p:spPr>
          <a:xfrm>
            <a:off x="7792914" y="216367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1B4DC5-10C4-4140-90C5-8E7C76F6FD03}"/>
              </a:ext>
            </a:extLst>
          </p:cNvPr>
          <p:cNvSpPr/>
          <p:nvPr/>
        </p:nvSpPr>
        <p:spPr>
          <a:xfrm>
            <a:off x="9070117" y="2144810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4D51B53-B687-4ABE-B3A1-17651ED1DAC6}"/>
              </a:ext>
            </a:extLst>
          </p:cNvPr>
          <p:cNvSpPr/>
          <p:nvPr/>
        </p:nvSpPr>
        <p:spPr>
          <a:xfrm>
            <a:off x="10345615" y="214960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161AB2-5526-46A8-9A6F-FF8D0AC83983}"/>
              </a:ext>
            </a:extLst>
          </p:cNvPr>
          <p:cNvSpPr/>
          <p:nvPr/>
        </p:nvSpPr>
        <p:spPr>
          <a:xfrm>
            <a:off x="6537917" y="438717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57F236-7045-4B1D-9D33-9BA6F459E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42" y="2225151"/>
            <a:ext cx="3524203" cy="312211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DBAD4858-0967-40DA-9A31-940B760A5446}"/>
              </a:ext>
            </a:extLst>
          </p:cNvPr>
          <p:cNvSpPr/>
          <p:nvPr/>
        </p:nvSpPr>
        <p:spPr>
          <a:xfrm>
            <a:off x="7792914" y="438717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9254E1-EFD3-4F3C-95F5-2546C7E7DF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9635" y="61655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3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EB252615-ADA2-4FF6-94F5-D3285E01FE74}"/>
              </a:ext>
            </a:extLst>
          </p:cNvPr>
          <p:cNvSpPr/>
          <p:nvPr/>
        </p:nvSpPr>
        <p:spPr>
          <a:xfrm>
            <a:off x="6515711" y="216367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5314D1-B513-4ED9-8CE5-F7B886833436}"/>
              </a:ext>
            </a:extLst>
          </p:cNvPr>
          <p:cNvSpPr/>
          <p:nvPr/>
        </p:nvSpPr>
        <p:spPr>
          <a:xfrm>
            <a:off x="5304075" y="438717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16317F-BB75-404A-8F1E-9CEB7CCA35FC}"/>
              </a:ext>
            </a:extLst>
          </p:cNvPr>
          <p:cNvSpPr/>
          <p:nvPr/>
        </p:nvSpPr>
        <p:spPr>
          <a:xfrm>
            <a:off x="5300559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901EBC-95DA-4B08-875E-834282CF57F6}"/>
              </a:ext>
            </a:extLst>
          </p:cNvPr>
          <p:cNvSpPr/>
          <p:nvPr/>
        </p:nvSpPr>
        <p:spPr>
          <a:xfrm>
            <a:off x="5300559" y="216367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81A4CB0-9787-4750-A5DF-C664ADFDA84A}"/>
              </a:ext>
            </a:extLst>
          </p:cNvPr>
          <p:cNvSpPr/>
          <p:nvPr/>
        </p:nvSpPr>
        <p:spPr>
          <a:xfrm>
            <a:off x="6537917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E5F61E-F3D3-4BD9-B2E5-FBD6F9D965E4}"/>
              </a:ext>
            </a:extLst>
          </p:cNvPr>
          <p:cNvSpPr/>
          <p:nvPr/>
        </p:nvSpPr>
        <p:spPr>
          <a:xfrm>
            <a:off x="7792914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EB1855-7544-4126-BB18-D51A56527D50}"/>
              </a:ext>
            </a:extLst>
          </p:cNvPr>
          <p:cNvSpPr/>
          <p:nvPr/>
        </p:nvSpPr>
        <p:spPr>
          <a:xfrm>
            <a:off x="9078295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49B6A8-4BA0-49CF-8357-A851697E2CCA}"/>
              </a:ext>
            </a:extLst>
          </p:cNvPr>
          <p:cNvSpPr/>
          <p:nvPr/>
        </p:nvSpPr>
        <p:spPr>
          <a:xfrm>
            <a:off x="10340953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2E4FCD7-DA4C-4998-96F2-AACE563D21E0}"/>
              </a:ext>
            </a:extLst>
          </p:cNvPr>
          <p:cNvSpPr/>
          <p:nvPr/>
        </p:nvSpPr>
        <p:spPr>
          <a:xfrm>
            <a:off x="7792914" y="216367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1B4DC5-10C4-4140-90C5-8E7C76F6FD03}"/>
              </a:ext>
            </a:extLst>
          </p:cNvPr>
          <p:cNvSpPr/>
          <p:nvPr/>
        </p:nvSpPr>
        <p:spPr>
          <a:xfrm>
            <a:off x="9070117" y="2144810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4D51B53-B687-4ABE-B3A1-17651ED1DAC6}"/>
              </a:ext>
            </a:extLst>
          </p:cNvPr>
          <p:cNvSpPr/>
          <p:nvPr/>
        </p:nvSpPr>
        <p:spPr>
          <a:xfrm>
            <a:off x="10345615" y="214960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161AB2-5526-46A8-9A6F-FF8D0AC83983}"/>
              </a:ext>
            </a:extLst>
          </p:cNvPr>
          <p:cNvSpPr/>
          <p:nvPr/>
        </p:nvSpPr>
        <p:spPr>
          <a:xfrm>
            <a:off x="6537917" y="438717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BAD4858-0967-40DA-9A31-940B760A5446}"/>
              </a:ext>
            </a:extLst>
          </p:cNvPr>
          <p:cNvSpPr/>
          <p:nvPr/>
        </p:nvSpPr>
        <p:spPr>
          <a:xfrm>
            <a:off x="7792914" y="438717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E6946C-269B-4DDE-A2B8-54F770CCC97F}"/>
              </a:ext>
            </a:extLst>
          </p:cNvPr>
          <p:cNvSpPr/>
          <p:nvPr/>
        </p:nvSpPr>
        <p:spPr>
          <a:xfrm>
            <a:off x="9078295" y="438717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8FFCE-C4CF-46D3-99B3-A62F63D54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43" y="2024795"/>
            <a:ext cx="4538143" cy="3565684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051CA5-3600-441E-A0AB-7CFCAA6B60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9634" y="60529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EB252615-ADA2-4FF6-94F5-D3285E01FE74}"/>
              </a:ext>
            </a:extLst>
          </p:cNvPr>
          <p:cNvSpPr/>
          <p:nvPr/>
        </p:nvSpPr>
        <p:spPr>
          <a:xfrm>
            <a:off x="6515711" y="216367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5314D1-B513-4ED9-8CE5-F7B886833436}"/>
              </a:ext>
            </a:extLst>
          </p:cNvPr>
          <p:cNvSpPr/>
          <p:nvPr/>
        </p:nvSpPr>
        <p:spPr>
          <a:xfrm>
            <a:off x="5304075" y="438717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16317F-BB75-404A-8F1E-9CEB7CCA35FC}"/>
              </a:ext>
            </a:extLst>
          </p:cNvPr>
          <p:cNvSpPr/>
          <p:nvPr/>
        </p:nvSpPr>
        <p:spPr>
          <a:xfrm>
            <a:off x="5300559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901EBC-95DA-4B08-875E-834282CF57F6}"/>
              </a:ext>
            </a:extLst>
          </p:cNvPr>
          <p:cNvSpPr/>
          <p:nvPr/>
        </p:nvSpPr>
        <p:spPr>
          <a:xfrm>
            <a:off x="5300559" y="216367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81A4CB0-9787-4750-A5DF-C664ADFDA84A}"/>
              </a:ext>
            </a:extLst>
          </p:cNvPr>
          <p:cNvSpPr/>
          <p:nvPr/>
        </p:nvSpPr>
        <p:spPr>
          <a:xfrm>
            <a:off x="6537917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E5F61E-F3D3-4BD9-B2E5-FBD6F9D965E4}"/>
              </a:ext>
            </a:extLst>
          </p:cNvPr>
          <p:cNvSpPr/>
          <p:nvPr/>
        </p:nvSpPr>
        <p:spPr>
          <a:xfrm>
            <a:off x="7792914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EB1855-7544-4126-BB18-D51A56527D50}"/>
              </a:ext>
            </a:extLst>
          </p:cNvPr>
          <p:cNvSpPr/>
          <p:nvPr/>
        </p:nvSpPr>
        <p:spPr>
          <a:xfrm>
            <a:off x="9078295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49B6A8-4BA0-49CF-8357-A851697E2CCA}"/>
              </a:ext>
            </a:extLst>
          </p:cNvPr>
          <p:cNvSpPr/>
          <p:nvPr/>
        </p:nvSpPr>
        <p:spPr>
          <a:xfrm>
            <a:off x="10340953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2E4FCD7-DA4C-4998-96F2-AACE563D21E0}"/>
              </a:ext>
            </a:extLst>
          </p:cNvPr>
          <p:cNvSpPr/>
          <p:nvPr/>
        </p:nvSpPr>
        <p:spPr>
          <a:xfrm>
            <a:off x="7792914" y="216367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1B4DC5-10C4-4140-90C5-8E7C76F6FD03}"/>
              </a:ext>
            </a:extLst>
          </p:cNvPr>
          <p:cNvSpPr/>
          <p:nvPr/>
        </p:nvSpPr>
        <p:spPr>
          <a:xfrm>
            <a:off x="9070117" y="2144810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4D51B53-B687-4ABE-B3A1-17651ED1DAC6}"/>
              </a:ext>
            </a:extLst>
          </p:cNvPr>
          <p:cNvSpPr/>
          <p:nvPr/>
        </p:nvSpPr>
        <p:spPr>
          <a:xfrm>
            <a:off x="10345615" y="214960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161AB2-5526-46A8-9A6F-FF8D0AC83983}"/>
              </a:ext>
            </a:extLst>
          </p:cNvPr>
          <p:cNvSpPr/>
          <p:nvPr/>
        </p:nvSpPr>
        <p:spPr>
          <a:xfrm>
            <a:off x="6537917" y="438717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BAD4858-0967-40DA-9A31-940B760A5446}"/>
              </a:ext>
            </a:extLst>
          </p:cNvPr>
          <p:cNvSpPr/>
          <p:nvPr/>
        </p:nvSpPr>
        <p:spPr>
          <a:xfrm>
            <a:off x="7792914" y="438717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E6946C-269B-4DDE-A2B8-54F770CCC97F}"/>
              </a:ext>
            </a:extLst>
          </p:cNvPr>
          <p:cNvSpPr/>
          <p:nvPr/>
        </p:nvSpPr>
        <p:spPr>
          <a:xfrm>
            <a:off x="9078295" y="438717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97D280-DB37-42C4-80FE-5A6A6A7719B5}"/>
              </a:ext>
            </a:extLst>
          </p:cNvPr>
          <p:cNvSpPr/>
          <p:nvPr/>
        </p:nvSpPr>
        <p:spPr>
          <a:xfrm>
            <a:off x="10340953" y="440124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7DAB04-F48E-4AF2-9D93-34DF394AE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55" y="1926010"/>
            <a:ext cx="4299843" cy="3578579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D22EB1-90A7-4F21-B4F2-BC937966C6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76383" y="61788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6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1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EB252615-ADA2-4FF6-94F5-D3285E01FE74}"/>
              </a:ext>
            </a:extLst>
          </p:cNvPr>
          <p:cNvSpPr/>
          <p:nvPr/>
        </p:nvSpPr>
        <p:spPr>
          <a:xfrm>
            <a:off x="6515711" y="216367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5314D1-B513-4ED9-8CE5-F7B886833436}"/>
              </a:ext>
            </a:extLst>
          </p:cNvPr>
          <p:cNvSpPr/>
          <p:nvPr/>
        </p:nvSpPr>
        <p:spPr>
          <a:xfrm>
            <a:off x="5304075" y="438717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16317F-BB75-404A-8F1E-9CEB7CCA35FC}"/>
              </a:ext>
            </a:extLst>
          </p:cNvPr>
          <p:cNvSpPr/>
          <p:nvPr/>
        </p:nvSpPr>
        <p:spPr>
          <a:xfrm>
            <a:off x="5300559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901EBC-95DA-4B08-875E-834282CF57F6}"/>
              </a:ext>
            </a:extLst>
          </p:cNvPr>
          <p:cNvSpPr/>
          <p:nvPr/>
        </p:nvSpPr>
        <p:spPr>
          <a:xfrm>
            <a:off x="5300559" y="216367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81A4CB0-9787-4750-A5DF-C664ADFDA84A}"/>
              </a:ext>
            </a:extLst>
          </p:cNvPr>
          <p:cNvSpPr/>
          <p:nvPr/>
        </p:nvSpPr>
        <p:spPr>
          <a:xfrm>
            <a:off x="6537917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E5F61E-F3D3-4BD9-B2E5-FBD6F9D965E4}"/>
              </a:ext>
            </a:extLst>
          </p:cNvPr>
          <p:cNvSpPr/>
          <p:nvPr/>
        </p:nvSpPr>
        <p:spPr>
          <a:xfrm>
            <a:off x="7792914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EB1855-7544-4126-BB18-D51A56527D50}"/>
              </a:ext>
            </a:extLst>
          </p:cNvPr>
          <p:cNvSpPr/>
          <p:nvPr/>
        </p:nvSpPr>
        <p:spPr>
          <a:xfrm>
            <a:off x="9078295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49B6A8-4BA0-49CF-8357-A851697E2CCA}"/>
              </a:ext>
            </a:extLst>
          </p:cNvPr>
          <p:cNvSpPr/>
          <p:nvPr/>
        </p:nvSpPr>
        <p:spPr>
          <a:xfrm>
            <a:off x="10340953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2E4FCD7-DA4C-4998-96F2-AACE563D21E0}"/>
              </a:ext>
            </a:extLst>
          </p:cNvPr>
          <p:cNvSpPr/>
          <p:nvPr/>
        </p:nvSpPr>
        <p:spPr>
          <a:xfrm>
            <a:off x="7792914" y="216367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1B4DC5-10C4-4140-90C5-8E7C76F6FD03}"/>
              </a:ext>
            </a:extLst>
          </p:cNvPr>
          <p:cNvSpPr/>
          <p:nvPr/>
        </p:nvSpPr>
        <p:spPr>
          <a:xfrm>
            <a:off x="9070117" y="2144810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4D51B53-B687-4ABE-B3A1-17651ED1DAC6}"/>
              </a:ext>
            </a:extLst>
          </p:cNvPr>
          <p:cNvSpPr/>
          <p:nvPr/>
        </p:nvSpPr>
        <p:spPr>
          <a:xfrm>
            <a:off x="10345615" y="214960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161AB2-5526-46A8-9A6F-FF8D0AC83983}"/>
              </a:ext>
            </a:extLst>
          </p:cNvPr>
          <p:cNvSpPr/>
          <p:nvPr/>
        </p:nvSpPr>
        <p:spPr>
          <a:xfrm>
            <a:off x="6537917" y="438717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BAD4858-0967-40DA-9A31-940B760A5446}"/>
              </a:ext>
            </a:extLst>
          </p:cNvPr>
          <p:cNvSpPr/>
          <p:nvPr/>
        </p:nvSpPr>
        <p:spPr>
          <a:xfrm>
            <a:off x="7792914" y="438717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E6946C-269B-4DDE-A2B8-54F770CCC97F}"/>
              </a:ext>
            </a:extLst>
          </p:cNvPr>
          <p:cNvSpPr/>
          <p:nvPr/>
        </p:nvSpPr>
        <p:spPr>
          <a:xfrm>
            <a:off x="9078295" y="438717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97D280-DB37-42C4-80FE-5A6A6A7719B5}"/>
              </a:ext>
            </a:extLst>
          </p:cNvPr>
          <p:cNvSpPr/>
          <p:nvPr/>
        </p:nvSpPr>
        <p:spPr>
          <a:xfrm>
            <a:off x="10340953" y="440124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699BE47-5287-4CC0-93C7-787064869ABF}"/>
              </a:ext>
            </a:extLst>
          </p:cNvPr>
          <p:cNvSpPr/>
          <p:nvPr/>
        </p:nvSpPr>
        <p:spPr>
          <a:xfrm>
            <a:off x="5300558" y="5498930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4948A0-943A-4CDF-A377-06E129372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44" y="2057204"/>
            <a:ext cx="4878864" cy="4081664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F8D4A2-037E-446F-9E6E-FE12CDCE29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49878" y="60747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2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EB252615-ADA2-4FF6-94F5-D3285E01FE74}"/>
              </a:ext>
            </a:extLst>
          </p:cNvPr>
          <p:cNvSpPr/>
          <p:nvPr/>
        </p:nvSpPr>
        <p:spPr>
          <a:xfrm>
            <a:off x="6515711" y="216367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5314D1-B513-4ED9-8CE5-F7B886833436}"/>
              </a:ext>
            </a:extLst>
          </p:cNvPr>
          <p:cNvSpPr/>
          <p:nvPr/>
        </p:nvSpPr>
        <p:spPr>
          <a:xfrm>
            <a:off x="5304075" y="438717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16317F-BB75-404A-8F1E-9CEB7CCA35FC}"/>
              </a:ext>
            </a:extLst>
          </p:cNvPr>
          <p:cNvSpPr/>
          <p:nvPr/>
        </p:nvSpPr>
        <p:spPr>
          <a:xfrm>
            <a:off x="5300559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901EBC-95DA-4B08-875E-834282CF57F6}"/>
              </a:ext>
            </a:extLst>
          </p:cNvPr>
          <p:cNvSpPr/>
          <p:nvPr/>
        </p:nvSpPr>
        <p:spPr>
          <a:xfrm>
            <a:off x="5300559" y="216367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81A4CB0-9787-4750-A5DF-C664ADFDA84A}"/>
              </a:ext>
            </a:extLst>
          </p:cNvPr>
          <p:cNvSpPr/>
          <p:nvPr/>
        </p:nvSpPr>
        <p:spPr>
          <a:xfrm>
            <a:off x="6537917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E5F61E-F3D3-4BD9-B2E5-FBD6F9D965E4}"/>
              </a:ext>
            </a:extLst>
          </p:cNvPr>
          <p:cNvSpPr/>
          <p:nvPr/>
        </p:nvSpPr>
        <p:spPr>
          <a:xfrm>
            <a:off x="7792914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EB1855-7544-4126-BB18-D51A56527D50}"/>
              </a:ext>
            </a:extLst>
          </p:cNvPr>
          <p:cNvSpPr/>
          <p:nvPr/>
        </p:nvSpPr>
        <p:spPr>
          <a:xfrm>
            <a:off x="9078295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49B6A8-4BA0-49CF-8357-A851697E2CCA}"/>
              </a:ext>
            </a:extLst>
          </p:cNvPr>
          <p:cNvSpPr/>
          <p:nvPr/>
        </p:nvSpPr>
        <p:spPr>
          <a:xfrm>
            <a:off x="10340953" y="3275428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2E4FCD7-DA4C-4998-96F2-AACE563D21E0}"/>
              </a:ext>
            </a:extLst>
          </p:cNvPr>
          <p:cNvSpPr/>
          <p:nvPr/>
        </p:nvSpPr>
        <p:spPr>
          <a:xfrm>
            <a:off x="7792914" y="216367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1B4DC5-10C4-4140-90C5-8E7C76F6FD03}"/>
              </a:ext>
            </a:extLst>
          </p:cNvPr>
          <p:cNvSpPr/>
          <p:nvPr/>
        </p:nvSpPr>
        <p:spPr>
          <a:xfrm>
            <a:off x="9070117" y="2144810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4D51B53-B687-4ABE-B3A1-17651ED1DAC6}"/>
              </a:ext>
            </a:extLst>
          </p:cNvPr>
          <p:cNvSpPr/>
          <p:nvPr/>
        </p:nvSpPr>
        <p:spPr>
          <a:xfrm>
            <a:off x="10345615" y="214960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161AB2-5526-46A8-9A6F-FF8D0AC83983}"/>
              </a:ext>
            </a:extLst>
          </p:cNvPr>
          <p:cNvSpPr/>
          <p:nvPr/>
        </p:nvSpPr>
        <p:spPr>
          <a:xfrm>
            <a:off x="6537917" y="438717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BAD4858-0967-40DA-9A31-940B760A5446}"/>
              </a:ext>
            </a:extLst>
          </p:cNvPr>
          <p:cNvSpPr/>
          <p:nvPr/>
        </p:nvSpPr>
        <p:spPr>
          <a:xfrm>
            <a:off x="7792914" y="438717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E6946C-269B-4DDE-A2B8-54F770CCC97F}"/>
              </a:ext>
            </a:extLst>
          </p:cNvPr>
          <p:cNvSpPr/>
          <p:nvPr/>
        </p:nvSpPr>
        <p:spPr>
          <a:xfrm>
            <a:off x="9078295" y="4387179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97D280-DB37-42C4-80FE-5A6A6A7719B5}"/>
              </a:ext>
            </a:extLst>
          </p:cNvPr>
          <p:cNvSpPr/>
          <p:nvPr/>
        </p:nvSpPr>
        <p:spPr>
          <a:xfrm>
            <a:off x="10340953" y="4401247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699BE47-5287-4CC0-93C7-787064869ABF}"/>
              </a:ext>
            </a:extLst>
          </p:cNvPr>
          <p:cNvSpPr/>
          <p:nvPr/>
        </p:nvSpPr>
        <p:spPr>
          <a:xfrm>
            <a:off x="5300558" y="5498930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D2D4B2C-6259-4FC7-997F-B4496C034C89}"/>
              </a:ext>
            </a:extLst>
          </p:cNvPr>
          <p:cNvSpPr/>
          <p:nvPr/>
        </p:nvSpPr>
        <p:spPr>
          <a:xfrm>
            <a:off x="6537917" y="5498930"/>
            <a:ext cx="1008185" cy="87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016894-959A-4C17-89A5-87DD3758E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03" y="2334210"/>
            <a:ext cx="3913866" cy="3475747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F7C63AE-AA1E-4389-9383-156B3FCD92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88895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7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25</Words>
  <Application>Microsoft Office PowerPoint</Application>
  <PresentationFormat>Widescreen</PresentationFormat>
  <Paragraphs>3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Year 1 Teen numbers  11 to 20</vt:lpstr>
      <vt:lpstr>Practise saying the numbers from 0 to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Teen numbers  11 to 20</dc:title>
  <dc:creator>Information</dc:creator>
  <cp:lastModifiedBy>Information</cp:lastModifiedBy>
  <cp:revision>4</cp:revision>
  <dcterms:created xsi:type="dcterms:W3CDTF">2021-01-21T12:43:07Z</dcterms:created>
  <dcterms:modified xsi:type="dcterms:W3CDTF">2021-01-21T13:04:51Z</dcterms:modified>
</cp:coreProperties>
</file>