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9" r:id="rId4"/>
    <p:sldId id="258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1B6C-E61A-442C-8BA6-4F228C7886C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000BD-7AF3-4279-AADD-40E1DB4C9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3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8F28-737C-465A-9D37-7C7BA12F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49053-4405-43F6-BF73-70973B3F5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88CC-FD75-47A8-8A5A-66715977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9FC74-EA9C-4C6C-9C62-D568025D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4745-B431-4F91-BF76-0EB09DCD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6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2610-62FC-481A-94FD-6012B31C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6B551-9180-4DFB-A0FE-57BC57519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12164-CAD1-4C30-AFFA-930CF5EC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8A5E-C8B1-4F5C-A265-C08B93A5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7848-69BC-430E-9369-5915C808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6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91BA2-42A4-48BF-8B69-8F2194DDD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9A51-B281-4518-AC88-879FB9650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13D0-12B2-4DB9-ADEB-455CD7EA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8E20-CE03-40D6-A457-5D64556B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C8CC-B8AA-460B-A264-F398A943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190A-4BF5-4B08-9B4D-E602A912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F94A8-F0C7-4694-A38E-55D186DA8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9CA0A-7E00-4836-87B0-BEADC05B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EEE50-C039-459A-A310-2C5378F3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36DE-F838-409E-9DC8-7B8BB1E7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8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0769-5F3A-41C0-9E38-0B7B9038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5AF72-3CD4-4234-ADAE-0D47BF516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B12F-644D-412D-A5D1-F0D13DE9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78516-599B-403A-B51A-55B43B93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8C91D-91F7-4206-B554-D6B2B67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2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110F-F71D-48FB-A9EB-1BD67316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0D2F-02AC-4D50-9A15-AC6875D9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CE642-B132-4905-B886-05F45233F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DB232-5DBB-4ED5-AD36-D95F58F5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CB688-ABC0-4319-90DE-F14EF341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4188-FCF6-47D1-A202-A3C744B9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D92C-CCE4-4677-9B1D-7C995C60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957C3-7084-41F1-9002-478A83F51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E0DD0-4729-46F5-910A-75A902986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A49A4-17FB-4929-9DA6-4CC949D4C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6560A-6EBA-4CAF-B5E3-C4698321B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D7963-10B9-4BE5-B64B-BB3E1DC7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4A42E-D4A1-41D8-9822-F6D85B04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D163B-C198-4C19-817C-2A7F6ACE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0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5E42-9C7B-4580-8D34-18FACF67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BF4B-A341-4CEA-A3D9-43AFA2C2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73890-23C5-4730-A61B-F9C63759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35165-6B1E-4912-A626-51ACEDCF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05C57-DF4E-432D-9CE4-0E7A36FD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83CA0-A162-4BC2-937C-CDA18E9E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C1E8C-17C4-4173-92DA-04CDAE93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7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5E56-AB42-4B3A-9029-DB8DBC0B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B57D-03BA-4489-9878-D631A58B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64C9-B02D-4D76-BCBA-6854590AC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00BB-6641-4A91-B766-6FD4BDD6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9820B-310C-493B-9B2B-1FB7F8B1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B76CA-5C42-46F2-AFBB-0340DB86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DB2A-48B8-4235-B4F8-59EB1559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76A62-C1B3-4DC9-876B-14010C942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19F58-CA4E-4BC2-9016-049ECCE19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BAB78-A0BD-4B04-A6D8-BD1CA5A8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BF7D9-1DC0-47C7-8FF7-BC27A5D1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13DF4-A6B8-47C0-B88F-D6BE5B60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5D0FF-E16F-4DC8-8DA1-E9A361F5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6FB2-BBD4-4B79-A1C5-25547B87F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293A2-94A1-4022-8634-5E7E46FE9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44659-330F-407F-80DB-CE5ADF247B4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51E6D-B810-4D43-BFD0-702BCC47A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CD7A-D726-4385-8B74-46E331FF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8E2415-E1D3-4D29-B65F-04E30208BE19}"/>
              </a:ext>
            </a:extLst>
          </p:cNvPr>
          <p:cNvSpPr/>
          <p:nvPr/>
        </p:nvSpPr>
        <p:spPr>
          <a:xfrm>
            <a:off x="0" y="220579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US" sz="5400" b="0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Alternative 2 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11744-6940-405E-8B98-839D569879EA}"/>
              </a:ext>
            </a:extLst>
          </p:cNvPr>
          <p:cNvSpPr txBox="1"/>
          <p:nvPr/>
        </p:nvSpPr>
        <p:spPr>
          <a:xfrm>
            <a:off x="81280" y="312912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Intention: To multiply by a single digit</a:t>
            </a:r>
            <a:endParaRPr lang="en-GB" sz="4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4498E7-EA69-45D0-A8AE-A5C8E899A4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12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3"/>
    </mc:Choice>
    <mc:Fallback xmlns="">
      <p:transition spd="slow" advTm="10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26C6B-A9A1-4A4F-9B45-A42D3AA92939}"/>
              </a:ext>
            </a:extLst>
          </p:cNvPr>
          <p:cNvSpPr/>
          <p:nvPr/>
        </p:nvSpPr>
        <p:spPr>
          <a:xfrm>
            <a:off x="798316" y="19556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e.g. 6 x 3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4A8422B-9FC4-48FC-816F-E493196D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11095"/>
              </p:ext>
            </p:extLst>
          </p:nvPr>
        </p:nvGraphicFramePr>
        <p:xfrm>
          <a:off x="1046578" y="1385491"/>
          <a:ext cx="8128002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4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2319058207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</a:tblGrid>
              <a:tr h="851681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C55A12-93A7-4664-B4F5-915178F24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24443"/>
              </p:ext>
            </p:extLst>
          </p:nvPr>
        </p:nvGraphicFramePr>
        <p:xfrm>
          <a:off x="1046579" y="3573587"/>
          <a:ext cx="8128002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4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2823696340"/>
                    </a:ext>
                  </a:extLst>
                </a:gridCol>
              </a:tblGrid>
              <a:tr h="851681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8DB979D-BD29-4EC5-B125-6946E062C516}"/>
              </a:ext>
            </a:extLst>
          </p:cNvPr>
          <p:cNvGrpSpPr/>
          <p:nvPr/>
        </p:nvGrpSpPr>
        <p:grpSpPr>
          <a:xfrm>
            <a:off x="2814221" y="4581059"/>
            <a:ext cx="597763" cy="576474"/>
            <a:chOff x="9996256" y="2760955"/>
            <a:chExt cx="597763" cy="5764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62CF13-37C3-43A9-82DF-871CEC32ABB9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4BB815-0E60-40E3-A01C-821734E9D0B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7B4229-2D5C-484C-B879-AC58F2925624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0F748-6253-47D0-B363-FDD19E4ED613}"/>
              </a:ext>
            </a:extLst>
          </p:cNvPr>
          <p:cNvGrpSpPr/>
          <p:nvPr/>
        </p:nvGrpSpPr>
        <p:grpSpPr>
          <a:xfrm>
            <a:off x="1421906" y="4581059"/>
            <a:ext cx="597763" cy="576474"/>
            <a:chOff x="9996256" y="2760955"/>
            <a:chExt cx="597763" cy="5764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F43DB8-ACA7-42CD-8DF5-8C4C1A1179C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84FDE9-A1D3-49A1-8C99-1F33779CB97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CDE366-8BB7-48AD-A5C6-B1A7F7F37AB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1441C6-FF30-489E-8C01-A8A35F0916A2}"/>
              </a:ext>
            </a:extLst>
          </p:cNvPr>
          <p:cNvGrpSpPr/>
          <p:nvPr/>
        </p:nvGrpSpPr>
        <p:grpSpPr>
          <a:xfrm>
            <a:off x="4123432" y="4581059"/>
            <a:ext cx="597763" cy="576474"/>
            <a:chOff x="9996256" y="2760955"/>
            <a:chExt cx="597763" cy="57647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9394D4-E7E3-4E83-BD14-925EE571076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E92B0C-4030-41BA-8358-C7B18D5341A2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D4D415-62A3-4B75-8CB0-7BF7B59E2790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4A13ED-A87B-4BE1-B863-EC9C167D92DE}"/>
              </a:ext>
            </a:extLst>
          </p:cNvPr>
          <p:cNvGrpSpPr/>
          <p:nvPr/>
        </p:nvGrpSpPr>
        <p:grpSpPr>
          <a:xfrm>
            <a:off x="5498237" y="4581059"/>
            <a:ext cx="597763" cy="576474"/>
            <a:chOff x="9996256" y="2760955"/>
            <a:chExt cx="597763" cy="5764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7EC1C4-1E8D-4D2C-8842-A8B83918753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3043B9-CC60-4A54-BCAB-6F51BD892F17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6916A8-34EF-4FE6-A5AA-D9B43E31F84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388A49-B2AF-40F3-A166-80D8507295F3}"/>
              </a:ext>
            </a:extLst>
          </p:cNvPr>
          <p:cNvGrpSpPr/>
          <p:nvPr/>
        </p:nvGrpSpPr>
        <p:grpSpPr>
          <a:xfrm>
            <a:off x="6873042" y="4581059"/>
            <a:ext cx="597763" cy="576474"/>
            <a:chOff x="9996256" y="2760955"/>
            <a:chExt cx="597763" cy="5764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464D8A-75D3-46BF-B086-488D48368765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C7C1DF-9F60-4254-84EE-8F0754529D11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B7DC68-7AB1-4448-8D5C-64CA977FA747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A13F20-E8B4-402E-8F45-048537B4B031}"/>
              </a:ext>
            </a:extLst>
          </p:cNvPr>
          <p:cNvGrpSpPr/>
          <p:nvPr/>
        </p:nvGrpSpPr>
        <p:grpSpPr>
          <a:xfrm>
            <a:off x="8182255" y="4545539"/>
            <a:ext cx="597763" cy="576474"/>
            <a:chOff x="9996256" y="2760955"/>
            <a:chExt cx="597763" cy="57647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A15B79-5AF3-4A31-9710-C7DA1E6EB867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26C0134-79ED-4B91-B5AA-CA37F82615E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D42B64-85C2-486D-BBB9-BFF348F19268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6BA75B-F402-47E7-B03D-E13BEE2A8732}"/>
              </a:ext>
            </a:extLst>
          </p:cNvPr>
          <p:cNvSpPr/>
          <p:nvPr/>
        </p:nvSpPr>
        <p:spPr>
          <a:xfrm>
            <a:off x="4329465" y="132938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F5619B-B5B4-44D5-8A41-6A527B107D86}"/>
              </a:ext>
            </a:extLst>
          </p:cNvPr>
          <p:cNvSpPr/>
          <p:nvPr/>
        </p:nvSpPr>
        <p:spPr>
          <a:xfrm>
            <a:off x="3829915" y="219794"/>
            <a:ext cx="135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=18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6EBBBF-B22B-454D-B78C-30EF43CEA963}"/>
              </a:ext>
            </a:extLst>
          </p:cNvPr>
          <p:cNvSpPr/>
          <p:nvPr/>
        </p:nvSpPr>
        <p:spPr>
          <a:xfrm>
            <a:off x="4315129" y="352442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00EC93C7-B580-4D86-9F20-BAFDC45746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5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5"/>
    </mc:Choice>
    <mc:Fallback xmlns="">
      <p:transition spd="slow" advTm="54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26C6B-A9A1-4A4F-9B45-A42D3AA92939}"/>
              </a:ext>
            </a:extLst>
          </p:cNvPr>
          <p:cNvSpPr/>
          <p:nvPr/>
        </p:nvSpPr>
        <p:spPr>
          <a:xfrm>
            <a:off x="798316" y="19556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4A8422B-9FC4-48FC-816F-E493196D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94794"/>
              </p:ext>
            </p:extLst>
          </p:nvPr>
        </p:nvGraphicFramePr>
        <p:xfrm>
          <a:off x="1046578" y="1385491"/>
          <a:ext cx="8128002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1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2319058207"/>
                    </a:ext>
                  </a:extLst>
                </a:gridCol>
              </a:tblGrid>
              <a:tr h="851681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C55A12-93A7-4664-B4F5-915178F24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94646"/>
              </p:ext>
            </p:extLst>
          </p:nvPr>
        </p:nvGraphicFramePr>
        <p:xfrm>
          <a:off x="1046578" y="3573587"/>
          <a:ext cx="8128002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1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</a:tblGrid>
              <a:tr h="851681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8DB979D-BD29-4EC5-B125-6946E062C516}"/>
              </a:ext>
            </a:extLst>
          </p:cNvPr>
          <p:cNvGrpSpPr/>
          <p:nvPr/>
        </p:nvGrpSpPr>
        <p:grpSpPr>
          <a:xfrm>
            <a:off x="2814221" y="4581059"/>
            <a:ext cx="597763" cy="576474"/>
            <a:chOff x="9996256" y="2760955"/>
            <a:chExt cx="597763" cy="5764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62CF13-37C3-43A9-82DF-871CEC32ABB9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4BB815-0E60-40E3-A01C-821734E9D0B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7B4229-2D5C-484C-B879-AC58F2925624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0F748-6253-47D0-B363-FDD19E4ED613}"/>
              </a:ext>
            </a:extLst>
          </p:cNvPr>
          <p:cNvGrpSpPr/>
          <p:nvPr/>
        </p:nvGrpSpPr>
        <p:grpSpPr>
          <a:xfrm>
            <a:off x="1421906" y="4581059"/>
            <a:ext cx="597763" cy="576474"/>
            <a:chOff x="9996256" y="2760955"/>
            <a:chExt cx="597763" cy="5764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F43DB8-ACA7-42CD-8DF5-8C4C1A1179C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84FDE9-A1D3-49A1-8C99-1F33779CB97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CDE366-8BB7-48AD-A5C6-B1A7F7F37AB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F9394D4-E7E3-4E83-BD14-925EE571076C}"/>
              </a:ext>
            </a:extLst>
          </p:cNvPr>
          <p:cNvSpPr/>
          <p:nvPr/>
        </p:nvSpPr>
        <p:spPr>
          <a:xfrm>
            <a:off x="4036380" y="4696469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92B0C-4030-41BA-8358-C7B18D5341A2}"/>
              </a:ext>
            </a:extLst>
          </p:cNvPr>
          <p:cNvSpPr/>
          <p:nvPr/>
        </p:nvSpPr>
        <p:spPr>
          <a:xfrm>
            <a:off x="8029457" y="4695893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4A13ED-A87B-4BE1-B863-EC9C167D92DE}"/>
              </a:ext>
            </a:extLst>
          </p:cNvPr>
          <p:cNvGrpSpPr/>
          <p:nvPr/>
        </p:nvGrpSpPr>
        <p:grpSpPr>
          <a:xfrm>
            <a:off x="5498237" y="4581059"/>
            <a:ext cx="597763" cy="576474"/>
            <a:chOff x="9996256" y="2760955"/>
            <a:chExt cx="597763" cy="5764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7EC1C4-1E8D-4D2C-8842-A8B83918753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3043B9-CC60-4A54-BCAB-6F51BD892F17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6916A8-34EF-4FE6-A5AA-D9B43E31F84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388A49-B2AF-40F3-A166-80D8507295F3}"/>
              </a:ext>
            </a:extLst>
          </p:cNvPr>
          <p:cNvGrpSpPr/>
          <p:nvPr/>
        </p:nvGrpSpPr>
        <p:grpSpPr>
          <a:xfrm>
            <a:off x="6873042" y="4581059"/>
            <a:ext cx="597763" cy="576474"/>
            <a:chOff x="9996256" y="2760955"/>
            <a:chExt cx="597763" cy="5764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464D8A-75D3-46BF-B086-488D48368765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C7C1DF-9F60-4254-84EE-8F0754529D11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B7DC68-7AB1-4448-8D5C-64CA977FA747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6BA75B-F402-47E7-B03D-E13BEE2A8732}"/>
              </a:ext>
            </a:extLst>
          </p:cNvPr>
          <p:cNvSpPr/>
          <p:nvPr/>
        </p:nvSpPr>
        <p:spPr>
          <a:xfrm>
            <a:off x="4329465" y="132938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F5619B-B5B4-44D5-8A41-6A527B107D86}"/>
              </a:ext>
            </a:extLst>
          </p:cNvPr>
          <p:cNvSpPr/>
          <p:nvPr/>
        </p:nvSpPr>
        <p:spPr>
          <a:xfrm>
            <a:off x="3829915" y="219794"/>
            <a:ext cx="135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=14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6EBBBF-B22B-454D-B78C-30EF43CEA963}"/>
              </a:ext>
            </a:extLst>
          </p:cNvPr>
          <p:cNvSpPr/>
          <p:nvPr/>
        </p:nvSpPr>
        <p:spPr>
          <a:xfrm>
            <a:off x="4315129" y="352442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9A28A53-D12A-4225-8140-C3E2313963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1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81"/>
    </mc:Choice>
    <mc:Fallback xmlns="">
      <p:transition spd="slow" advTm="44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26C6B-A9A1-4A4F-9B45-A42D3AA92939}"/>
              </a:ext>
            </a:extLst>
          </p:cNvPr>
          <p:cNvSpPr/>
          <p:nvPr/>
        </p:nvSpPr>
        <p:spPr>
          <a:xfrm>
            <a:off x="798316" y="19556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e.g. 4 x 5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4A8422B-9FC4-48FC-816F-E493196D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83556"/>
              </p:ext>
            </p:extLst>
          </p:nvPr>
        </p:nvGraphicFramePr>
        <p:xfrm>
          <a:off x="1046578" y="1385491"/>
          <a:ext cx="7091580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316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1418316">
                  <a:extLst>
                    <a:ext uri="{9D8B030D-6E8A-4147-A177-3AD203B41FA5}">
                      <a16:colId xmlns:a16="http://schemas.microsoft.com/office/drawing/2014/main" val="2319058207"/>
                    </a:ext>
                  </a:extLst>
                </a:gridCol>
                <a:gridCol w="1418316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  <a:gridCol w="1418316">
                  <a:extLst>
                    <a:ext uri="{9D8B030D-6E8A-4147-A177-3AD203B41FA5}">
                      <a16:colId xmlns:a16="http://schemas.microsoft.com/office/drawing/2014/main" val="3070747630"/>
                    </a:ext>
                  </a:extLst>
                </a:gridCol>
                <a:gridCol w="1418316">
                  <a:extLst>
                    <a:ext uri="{9D8B030D-6E8A-4147-A177-3AD203B41FA5}">
                      <a16:colId xmlns:a16="http://schemas.microsoft.com/office/drawing/2014/main" val="642871995"/>
                    </a:ext>
                  </a:extLst>
                </a:gridCol>
              </a:tblGrid>
              <a:tr h="851681"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C55A12-93A7-4664-B4F5-915178F24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18982"/>
              </p:ext>
            </p:extLst>
          </p:nvPr>
        </p:nvGraphicFramePr>
        <p:xfrm>
          <a:off x="1046578" y="3573587"/>
          <a:ext cx="7091580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316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1418316">
                  <a:extLst>
                    <a:ext uri="{9D8B030D-6E8A-4147-A177-3AD203B41FA5}">
                      <a16:colId xmlns:a16="http://schemas.microsoft.com/office/drawing/2014/main" val="2319058207"/>
                    </a:ext>
                  </a:extLst>
                </a:gridCol>
                <a:gridCol w="1418316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  <a:gridCol w="1418316">
                  <a:extLst>
                    <a:ext uri="{9D8B030D-6E8A-4147-A177-3AD203B41FA5}">
                      <a16:colId xmlns:a16="http://schemas.microsoft.com/office/drawing/2014/main" val="3070747630"/>
                    </a:ext>
                  </a:extLst>
                </a:gridCol>
                <a:gridCol w="1418316">
                  <a:extLst>
                    <a:ext uri="{9D8B030D-6E8A-4147-A177-3AD203B41FA5}">
                      <a16:colId xmlns:a16="http://schemas.microsoft.com/office/drawing/2014/main" val="770054503"/>
                    </a:ext>
                  </a:extLst>
                </a:gridCol>
              </a:tblGrid>
              <a:tr h="851681"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8DB979D-BD29-4EC5-B125-6946E062C516}"/>
              </a:ext>
            </a:extLst>
          </p:cNvPr>
          <p:cNvGrpSpPr/>
          <p:nvPr/>
        </p:nvGrpSpPr>
        <p:grpSpPr>
          <a:xfrm>
            <a:off x="2814221" y="4581059"/>
            <a:ext cx="597763" cy="576474"/>
            <a:chOff x="9996256" y="2760955"/>
            <a:chExt cx="597763" cy="5764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62CF13-37C3-43A9-82DF-871CEC32ABB9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4BB815-0E60-40E3-A01C-821734E9D0B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7B4229-2D5C-484C-B879-AC58F2925624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0F748-6253-47D0-B363-FDD19E4ED613}"/>
              </a:ext>
            </a:extLst>
          </p:cNvPr>
          <p:cNvGrpSpPr/>
          <p:nvPr/>
        </p:nvGrpSpPr>
        <p:grpSpPr>
          <a:xfrm>
            <a:off x="1421906" y="4581059"/>
            <a:ext cx="597763" cy="576474"/>
            <a:chOff x="9996256" y="2760955"/>
            <a:chExt cx="597763" cy="5764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F43DB8-ACA7-42CD-8DF5-8C4C1A1179C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84FDE9-A1D3-49A1-8C99-1F33779CB97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CDE366-8BB7-48AD-A5C6-B1A7F7F37AB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1441C6-FF30-489E-8C01-A8A35F0916A2}"/>
              </a:ext>
            </a:extLst>
          </p:cNvPr>
          <p:cNvGrpSpPr/>
          <p:nvPr/>
        </p:nvGrpSpPr>
        <p:grpSpPr>
          <a:xfrm>
            <a:off x="4123432" y="4581059"/>
            <a:ext cx="597763" cy="576474"/>
            <a:chOff x="9996256" y="2760955"/>
            <a:chExt cx="597763" cy="57647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9394D4-E7E3-4E83-BD14-925EE571076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E92B0C-4030-41BA-8358-C7B18D5341A2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D4D415-62A3-4B75-8CB0-7BF7B59E2790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4A13ED-A87B-4BE1-B863-EC9C167D92DE}"/>
              </a:ext>
            </a:extLst>
          </p:cNvPr>
          <p:cNvGrpSpPr/>
          <p:nvPr/>
        </p:nvGrpSpPr>
        <p:grpSpPr>
          <a:xfrm>
            <a:off x="5498237" y="4581059"/>
            <a:ext cx="597763" cy="576474"/>
            <a:chOff x="9996256" y="2760955"/>
            <a:chExt cx="597763" cy="5764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7EC1C4-1E8D-4D2C-8842-A8B83918753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3043B9-CC60-4A54-BCAB-6F51BD892F17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6916A8-34EF-4FE6-A5AA-D9B43E31F84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6BA75B-F402-47E7-B03D-E13BEE2A8732}"/>
              </a:ext>
            </a:extLst>
          </p:cNvPr>
          <p:cNvSpPr/>
          <p:nvPr/>
        </p:nvSpPr>
        <p:spPr>
          <a:xfrm>
            <a:off x="4184338" y="133868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F5619B-B5B4-44D5-8A41-6A527B107D86}"/>
              </a:ext>
            </a:extLst>
          </p:cNvPr>
          <p:cNvSpPr/>
          <p:nvPr/>
        </p:nvSpPr>
        <p:spPr>
          <a:xfrm>
            <a:off x="3829914" y="219794"/>
            <a:ext cx="135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6EBBBF-B22B-454D-B78C-30EF43CEA963}"/>
              </a:ext>
            </a:extLst>
          </p:cNvPr>
          <p:cNvSpPr/>
          <p:nvPr/>
        </p:nvSpPr>
        <p:spPr>
          <a:xfrm>
            <a:off x="4115314" y="353466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0E7767-CE4C-4BB3-BBFE-EE6C41825C12}"/>
              </a:ext>
            </a:extLst>
          </p:cNvPr>
          <p:cNvGrpSpPr/>
          <p:nvPr/>
        </p:nvGrpSpPr>
        <p:grpSpPr>
          <a:xfrm>
            <a:off x="7171925" y="4581059"/>
            <a:ext cx="597763" cy="576474"/>
            <a:chOff x="9996256" y="2760955"/>
            <a:chExt cx="597763" cy="57647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6793C1-DCA9-473D-A214-9234047F2017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E5A251-A8CD-4AF8-8A06-280EE6BC71A5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841FE00-79A2-4EFF-9632-69285530204F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FCF7BD8-BA04-4247-9F04-EA2D0E64083B}"/>
              </a:ext>
            </a:extLst>
          </p:cNvPr>
          <p:cNvSpPr/>
          <p:nvPr/>
        </p:nvSpPr>
        <p:spPr>
          <a:xfrm>
            <a:off x="1956662" y="4963070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593987-971A-4BAC-96A4-0A3A1D37793B}"/>
              </a:ext>
            </a:extLst>
          </p:cNvPr>
          <p:cNvSpPr/>
          <p:nvPr/>
        </p:nvSpPr>
        <p:spPr>
          <a:xfrm>
            <a:off x="3348977" y="4945179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9BE07F6-1760-490E-9908-0D9EBE5439AC}"/>
              </a:ext>
            </a:extLst>
          </p:cNvPr>
          <p:cNvSpPr/>
          <p:nvPr/>
        </p:nvSpPr>
        <p:spPr>
          <a:xfrm>
            <a:off x="4661392" y="4910950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03EBD7-0CF3-4419-A9CF-2B7E9D2BBAA7}"/>
              </a:ext>
            </a:extLst>
          </p:cNvPr>
          <p:cNvSpPr/>
          <p:nvPr/>
        </p:nvSpPr>
        <p:spPr>
          <a:xfrm>
            <a:off x="6053707" y="4922896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AEA4F92-7858-4C47-B531-E2825B711EEC}"/>
              </a:ext>
            </a:extLst>
          </p:cNvPr>
          <p:cNvSpPr/>
          <p:nvPr/>
        </p:nvSpPr>
        <p:spPr>
          <a:xfrm>
            <a:off x="7661181" y="4935093"/>
            <a:ext cx="239697" cy="23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419E2FD6-1A93-437B-8777-CCCF002675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3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16"/>
    </mc:Choice>
    <mc:Fallback xmlns="">
      <p:transition spd="slow" advTm="48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.9|5.5|5.9|0.6|0.5|9.2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9.8|6.1|6.8|9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3.8|3.1|11.3|11.4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</Words>
  <Application>Microsoft Office PowerPoint</Application>
  <PresentationFormat>Widescreen</PresentationFormat>
  <Paragraphs>24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Hall, Linda</cp:lastModifiedBy>
  <cp:revision>5</cp:revision>
  <cp:lastPrinted>2021-02-09T15:29:55Z</cp:lastPrinted>
  <dcterms:created xsi:type="dcterms:W3CDTF">2021-01-15T20:19:23Z</dcterms:created>
  <dcterms:modified xsi:type="dcterms:W3CDTF">2021-02-09T15:29:56Z</dcterms:modified>
</cp:coreProperties>
</file>