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A4C2E0-F6F4-4D15-8555-67AA138D7253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0E242D-92A6-4513-9C78-26C3FC6A924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691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0E242D-92A6-4513-9C78-26C3FC6A924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1533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050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3375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743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665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100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3938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310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6151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6502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14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A5A73-9152-4A24-A609-1E68906F394A}" type="datetimeFigureOut">
              <a:rPr lang="en-GB" smtClean="0"/>
              <a:t>23/02/2021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9BDA9-B32B-4FFB-8FD0-0BB6035DF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99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3397" t="46063" r="62176" b="47046"/>
          <a:stretch/>
        </p:blipFill>
        <p:spPr>
          <a:xfrm>
            <a:off x="683568" y="890718"/>
            <a:ext cx="1584176" cy="13861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871296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Focus </a:t>
            </a:r>
            <a:r>
              <a:rPr lang="en-GB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sound:</a:t>
            </a:r>
            <a:endParaRPr lang="en-GB" dirty="0" smtClean="0">
              <a:latin typeface="Sassoon Penpals" panose="02000400000000000000" pitchFamily="50" charset="0"/>
              <a:cs typeface="Arial" panose="020B0604020202020204" pitchFamily="34" charset="0"/>
            </a:endParaRPr>
          </a:p>
          <a:p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43671" y="4365104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ake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 curve, go up to the top, come back down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flick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tart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at the top, come down and flick. Lift and </a:t>
            </a:r>
            <a:r>
              <a:rPr lang="en-U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dot.</a:t>
            </a:r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c 6"/>
          <p:cNvSpPr/>
          <p:nvPr/>
        </p:nvSpPr>
        <p:spPr>
          <a:xfrm rot="17857653">
            <a:off x="1031357" y="1099847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547664" y="1413265"/>
            <a:ext cx="72008" cy="431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719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250"/>
    </mc:Choice>
    <mc:Fallback>
      <p:transition spd="slow" advTm="172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3397" t="69687" r="60515" b="13578"/>
          <a:stretch/>
        </p:blipFill>
        <p:spPr>
          <a:xfrm>
            <a:off x="2123729" y="3140968"/>
            <a:ext cx="2329414" cy="36000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V="1">
            <a:off x="2184275" y="3878488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184275" y="3283076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2184275" y="5139248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2184275" y="4488088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184275" y="5721477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184275" y="6386494"/>
            <a:ext cx="658371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33397" t="46063" r="62176" b="47046"/>
          <a:stretch/>
        </p:blipFill>
        <p:spPr>
          <a:xfrm>
            <a:off x="683568" y="890718"/>
            <a:ext cx="1584176" cy="1386154"/>
          </a:xfrm>
          <a:prstGeom prst="rect">
            <a:avLst/>
          </a:prstGeom>
        </p:spPr>
      </p:pic>
      <p:sp>
        <p:nvSpPr>
          <p:cNvPr id="19" name="Arc 18"/>
          <p:cNvSpPr/>
          <p:nvPr/>
        </p:nvSpPr>
        <p:spPr>
          <a:xfrm rot="17857653">
            <a:off x="1031357" y="1099847"/>
            <a:ext cx="1338216" cy="1880542"/>
          </a:xfrm>
          <a:prstGeom prst="arc">
            <a:avLst>
              <a:gd name="adj1" fmla="val 15564625"/>
              <a:gd name="adj2" fmla="val 17507758"/>
            </a:avLst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1547664" y="1413265"/>
            <a:ext cx="72008" cy="43155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BC8E0F3-2BC8-8F44-AA65-9ACA92B600B4}"/>
              </a:ext>
            </a:extLst>
          </p:cNvPr>
          <p:cNvSpPr txBox="1"/>
          <p:nvPr/>
        </p:nvSpPr>
        <p:spPr>
          <a:xfrm>
            <a:off x="0" y="0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Your turn! Write </a:t>
            </a:r>
            <a:r>
              <a:rPr lang="en-GB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in your book using the lines.</a:t>
            </a: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Then try</a:t>
            </a:r>
            <a:r>
              <a:rPr lang="en-GB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sz="3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Audio 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647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012"/>
    </mc:Choice>
    <mc:Fallback>
      <p:transition spd="slow" advTm="16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53</Words>
  <Application>Microsoft Office PowerPoint</Application>
  <PresentationFormat>On-screen Show (4:3)</PresentationFormat>
  <Paragraphs>11</Paragraphs>
  <Slides>2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Sassoon Penpals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Swan, Laura</dc:creator>
  <cp:lastModifiedBy>Thom, Shona</cp:lastModifiedBy>
  <cp:revision>16</cp:revision>
  <dcterms:created xsi:type="dcterms:W3CDTF">2021-02-02T15:17:42Z</dcterms:created>
  <dcterms:modified xsi:type="dcterms:W3CDTF">2021-02-23T12:49:03Z</dcterms:modified>
</cp:coreProperties>
</file>