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4AD33-7198-4943-9047-DB3E1E7C3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C6E780-8761-4B47-8CFB-811F9B524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5B0D1-52C2-46D4-AB0E-B0909A1C4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53D46-5A16-4BC7-AF66-05781154D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9BD42-CE0C-42D0-88AC-16800AC7E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4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94861-9F3D-4169-86BB-289E94F37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3AC34B-4B12-47AD-9D1C-B192A5796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115FA-20FB-4DD5-B588-E5835654D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37E66-5953-4A30-9159-5817DD87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459E8-C652-47FF-B2C3-62F5F57C4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29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7BC5CD-212C-4A88-BA92-2AD68836E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17F6D6-6398-4919-B8C1-53F393473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3539F-A51E-452E-8A79-53AEFF1F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2C6FF-370E-4CAB-84BB-FD868014C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EAFE9-A6F9-4123-A8C3-CA232831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79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F6E6B-4741-41E5-8DDA-5130A6EF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0ADA5-06A9-4D4C-95E7-6683F29BE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AB18E-ABDA-4F6A-B116-4F9ABBA09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2ADA1-FA80-489E-AB2C-01EAB2DA4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9B5BB-9D0A-44EF-83C4-6E1EEE77E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35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24CD3-DB4B-4447-AD70-3D94ED293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E2EDC-5F33-4BBF-9E4E-855391B0E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A240D-80A5-45D9-B0EB-276A35D0C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E6137-0720-48C3-9404-6C0F724E1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9B751-CEE7-43A8-855B-1B75B351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0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66FEF-957E-4810-82FF-DE16572D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D7612-530E-400A-9FE5-14A146592D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94955-5D40-4D54-B1B6-C36643477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F696E-CEA4-465E-A7FA-EB38EBAAA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332FE-E0E5-4420-9226-58F3B54F2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C211A-CC7A-44CF-992B-8A6F79DA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4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2486C-3210-4AD2-AB70-82E28C0F6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9F5B6-0AF1-4EA5-8160-1BAAF2C05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D8A5A-C884-45D8-A43E-0A366A409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8DE90A-9E1C-4765-87C5-B06A2F12C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55007C-68BC-47B8-AAB5-D67548CFA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8CBCA3-E9FD-4184-BE06-6E3AC318B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8EE7F-63C7-4307-89FB-A0FE3CE4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32CEE0-ED7C-4D82-B02B-964BCA940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9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1A0C-6F80-4AAA-9B1B-37E622F5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361FFA-6665-4578-8475-30C65032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FF016-1FCB-4633-A2CC-7D1425DBF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744116-667E-41EC-8A48-B70547ED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67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6C975F-E9FD-4E83-98DA-B773BB87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E3940E-F63A-4DAC-908D-8FD0A166A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3C714-8AA5-4605-8B83-D6C332998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03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586C-8E01-4428-84DD-B22E21704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7109A-17D2-40D6-9B74-F0E5BB4EE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80DA9-8CFA-414D-BB29-5927D1344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5DF09-ED68-4FE1-AD3F-2462194E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19C3D-6952-4A2C-8D1D-46A8EF00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EE100-B737-4A3C-A8A7-69DCFC06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81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D7C3D-9865-4BE0-A4F2-9D824DBC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3B7A24-CA8E-4718-80F9-8A5A5B987E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6E56C8-2259-459C-95DF-0478CDD5F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E27CC-F5A8-434D-A37A-46B8B07C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9D629-29A2-46CD-9315-7BB77B4B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9192E-DAB3-4CA7-8B7F-A8741D0B0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8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2CF2B-880C-4CB4-B34B-079BE4C76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9CF7E-CC51-4E74-9A70-298F9EE07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4FD16-9A06-4054-B223-23E0CDCF0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72326-99BD-4802-832A-073D47ADC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7ED3A-03FD-4F8D-8DDD-A4000F09F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5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Speed Sounds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98D8B88-3499-4603-9D55-8022DDB6C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828234"/>
              </p:ext>
            </p:extLst>
          </p:nvPr>
        </p:nvGraphicFramePr>
        <p:xfrm>
          <a:off x="429208" y="719665"/>
          <a:ext cx="11430001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091">
                  <a:extLst>
                    <a:ext uri="{9D8B030D-6E8A-4147-A177-3AD203B41FA5}">
                      <a16:colId xmlns:a16="http://schemas.microsoft.com/office/drawing/2014/main" val="3318635477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55137121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963133359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1342034945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1062484709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530010230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467222342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51292494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31865832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470358204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82346417"/>
                    </a:ext>
                  </a:extLst>
                </a:gridCol>
              </a:tblGrid>
              <a:tr h="93185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</a:p>
                    <a:p>
                      <a:pPr algn="ctr"/>
                      <a:r>
                        <a:rPr lang="en-GB" sz="32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ng</a:t>
                      </a:r>
                    </a:p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nk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48889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3DDDB15-6298-4B78-99BB-AC1ABDA37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138140"/>
              </p:ext>
            </p:extLst>
          </p:nvPr>
        </p:nvGraphicFramePr>
        <p:xfrm>
          <a:off x="429208" y="2268546"/>
          <a:ext cx="1143000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231">
                  <a:extLst>
                    <a:ext uri="{9D8B030D-6E8A-4147-A177-3AD203B41FA5}">
                      <a16:colId xmlns:a16="http://schemas.microsoft.com/office/drawing/2014/main" val="2655231748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186878916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143516040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84562820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695935322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3296196058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22186792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3848427669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9989634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429253088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93906724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251088184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218163715"/>
                    </a:ext>
                  </a:extLst>
                </a:gridCol>
              </a:tblGrid>
              <a:tr h="106679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</a:t>
                      </a: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</a:t>
                      </a:r>
                    </a:p>
                    <a:p>
                      <a:pPr algn="ctr"/>
                      <a:r>
                        <a:rPr lang="en-GB" sz="32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525470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3A56A19-0BC6-43B0-9890-55C8BADD4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527940"/>
              </p:ext>
            </p:extLst>
          </p:nvPr>
        </p:nvGraphicFramePr>
        <p:xfrm>
          <a:off x="429208" y="4507895"/>
          <a:ext cx="8128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72763543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65241648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5141351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06998181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87914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84207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AF325EA5-1231-411D-B1A8-4E1F26539012}"/>
              </a:ext>
            </a:extLst>
          </p:cNvPr>
          <p:cNvSpPr/>
          <p:nvPr/>
        </p:nvSpPr>
        <p:spPr>
          <a:xfrm rot="16200000">
            <a:off x="550416" y="1480830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DBCD28C-1178-40FC-8E6E-408A1383E478}"/>
              </a:ext>
            </a:extLst>
          </p:cNvPr>
          <p:cNvSpPr/>
          <p:nvPr/>
        </p:nvSpPr>
        <p:spPr>
          <a:xfrm rot="16200000">
            <a:off x="1634971" y="151569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EC4EF1-6199-472B-968E-28614385A11B}"/>
              </a:ext>
            </a:extLst>
          </p:cNvPr>
          <p:cNvSpPr/>
          <p:nvPr/>
        </p:nvSpPr>
        <p:spPr>
          <a:xfrm rot="16200000">
            <a:off x="2719525" y="151569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6683767-5EE2-4A10-961A-141B8C687E7D}"/>
              </a:ext>
            </a:extLst>
          </p:cNvPr>
          <p:cNvSpPr/>
          <p:nvPr/>
        </p:nvSpPr>
        <p:spPr>
          <a:xfrm rot="16200000">
            <a:off x="3804079" y="156478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2BFBB2D-F25D-47B2-AD96-3BC989C84920}"/>
              </a:ext>
            </a:extLst>
          </p:cNvPr>
          <p:cNvSpPr/>
          <p:nvPr/>
        </p:nvSpPr>
        <p:spPr>
          <a:xfrm rot="16200000">
            <a:off x="4700692" y="1536501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70431C1-73C4-481C-B53F-5359F5986B1A}"/>
              </a:ext>
            </a:extLst>
          </p:cNvPr>
          <p:cNvSpPr/>
          <p:nvPr/>
        </p:nvSpPr>
        <p:spPr>
          <a:xfrm rot="17412058">
            <a:off x="5296852" y="156478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3D9CE0F-62CA-4970-A663-F858540955B8}"/>
              </a:ext>
            </a:extLst>
          </p:cNvPr>
          <p:cNvSpPr/>
          <p:nvPr/>
        </p:nvSpPr>
        <p:spPr>
          <a:xfrm rot="16200000">
            <a:off x="6789625" y="149449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1F08CE7-D906-4277-864B-BBA03788CE1F}"/>
              </a:ext>
            </a:extLst>
          </p:cNvPr>
          <p:cNvSpPr/>
          <p:nvPr/>
        </p:nvSpPr>
        <p:spPr>
          <a:xfrm rot="16200000">
            <a:off x="7850838" y="149721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12471AD-9608-4657-9828-3BC709CFD606}"/>
              </a:ext>
            </a:extLst>
          </p:cNvPr>
          <p:cNvSpPr/>
          <p:nvPr/>
        </p:nvSpPr>
        <p:spPr>
          <a:xfrm rot="16200000">
            <a:off x="8890128" y="149314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E4CD6E5-45A2-4990-9216-E6240A0AEB81}"/>
              </a:ext>
            </a:extLst>
          </p:cNvPr>
          <p:cNvSpPr/>
          <p:nvPr/>
        </p:nvSpPr>
        <p:spPr>
          <a:xfrm rot="16200000">
            <a:off x="9832005" y="149314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315CC55-C04C-4E30-B45D-4F0551E7DB36}"/>
              </a:ext>
            </a:extLst>
          </p:cNvPr>
          <p:cNvSpPr/>
          <p:nvPr/>
        </p:nvSpPr>
        <p:spPr>
          <a:xfrm rot="17183491">
            <a:off x="10469012" y="153155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54883D9-7CCF-4F13-AFB0-BBE9D502EFA0}"/>
              </a:ext>
            </a:extLst>
          </p:cNvPr>
          <p:cNvSpPr/>
          <p:nvPr/>
        </p:nvSpPr>
        <p:spPr>
          <a:xfrm rot="16200000">
            <a:off x="377526" y="359107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00CACF5-7F73-41C2-BFEE-F03F77FBFBB4}"/>
              </a:ext>
            </a:extLst>
          </p:cNvPr>
          <p:cNvSpPr/>
          <p:nvPr/>
        </p:nvSpPr>
        <p:spPr>
          <a:xfrm rot="17412058">
            <a:off x="979802" y="3789532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41D5438-0EE6-4093-AB55-B12E8E3A91DD}"/>
              </a:ext>
            </a:extLst>
          </p:cNvPr>
          <p:cNvSpPr/>
          <p:nvPr/>
        </p:nvSpPr>
        <p:spPr>
          <a:xfrm rot="16200000">
            <a:off x="2276342" y="354772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4FD5811-978A-4D5A-BC0E-475F5290FE23}"/>
              </a:ext>
            </a:extLst>
          </p:cNvPr>
          <p:cNvSpPr/>
          <p:nvPr/>
        </p:nvSpPr>
        <p:spPr>
          <a:xfrm rot="16200000">
            <a:off x="3132605" y="354772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CA17784-941E-483C-8837-BF9B846657C5}"/>
              </a:ext>
            </a:extLst>
          </p:cNvPr>
          <p:cNvSpPr/>
          <p:nvPr/>
        </p:nvSpPr>
        <p:spPr>
          <a:xfrm rot="16200000">
            <a:off x="4049045" y="354772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37B03EF-222A-475D-AC44-1EFEC46BF865}"/>
              </a:ext>
            </a:extLst>
          </p:cNvPr>
          <p:cNvSpPr/>
          <p:nvPr/>
        </p:nvSpPr>
        <p:spPr>
          <a:xfrm rot="16200000">
            <a:off x="4924634" y="354772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B94008CF-653D-4C3B-96EB-9C923AEF0539}"/>
              </a:ext>
            </a:extLst>
          </p:cNvPr>
          <p:cNvSpPr/>
          <p:nvPr/>
        </p:nvSpPr>
        <p:spPr>
          <a:xfrm rot="16200000">
            <a:off x="5738343" y="3474771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4307693-5947-49E1-8715-16354EFF8373}"/>
              </a:ext>
            </a:extLst>
          </p:cNvPr>
          <p:cNvSpPr/>
          <p:nvPr/>
        </p:nvSpPr>
        <p:spPr>
          <a:xfrm rot="16200000">
            <a:off x="6628109" y="3542391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5E0C49B0-49CA-4E2A-B50E-87484F51969E}"/>
              </a:ext>
            </a:extLst>
          </p:cNvPr>
          <p:cNvSpPr/>
          <p:nvPr/>
        </p:nvSpPr>
        <p:spPr>
          <a:xfrm rot="16200000">
            <a:off x="7539608" y="353744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8AE31B8-518D-4AC8-9E4E-C09125F85E0C}"/>
              </a:ext>
            </a:extLst>
          </p:cNvPr>
          <p:cNvSpPr/>
          <p:nvPr/>
        </p:nvSpPr>
        <p:spPr>
          <a:xfrm rot="16200000">
            <a:off x="8361967" y="349903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44F60BB6-318B-4CC7-B786-44914927B2C6}"/>
              </a:ext>
            </a:extLst>
          </p:cNvPr>
          <p:cNvSpPr/>
          <p:nvPr/>
        </p:nvSpPr>
        <p:spPr>
          <a:xfrm rot="16200000">
            <a:off x="9333453" y="3517390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B46428BE-7FE0-4733-B2CB-A3AB2EF839D6}"/>
              </a:ext>
            </a:extLst>
          </p:cNvPr>
          <p:cNvSpPr/>
          <p:nvPr/>
        </p:nvSpPr>
        <p:spPr>
          <a:xfrm rot="16200000">
            <a:off x="10301650" y="351954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B82DBD7-54A3-41B7-B099-204025A457C0}"/>
              </a:ext>
            </a:extLst>
          </p:cNvPr>
          <p:cNvSpPr/>
          <p:nvPr/>
        </p:nvSpPr>
        <p:spPr>
          <a:xfrm rot="16200000">
            <a:off x="11087681" y="3517390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B59E6C96-D28F-4233-9191-CA8EEB51920F}"/>
              </a:ext>
            </a:extLst>
          </p:cNvPr>
          <p:cNvSpPr/>
          <p:nvPr/>
        </p:nvSpPr>
        <p:spPr>
          <a:xfrm rot="17183491">
            <a:off x="12396429" y="353744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4B647A29-0179-4E75-9BED-B0D4073995C8}"/>
              </a:ext>
            </a:extLst>
          </p:cNvPr>
          <p:cNvSpPr/>
          <p:nvPr/>
        </p:nvSpPr>
        <p:spPr>
          <a:xfrm rot="16200000">
            <a:off x="580587" y="5048831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8453B457-75E3-4EE5-8B59-C63BD7ED6D0A}"/>
              </a:ext>
            </a:extLst>
          </p:cNvPr>
          <p:cNvSpPr/>
          <p:nvPr/>
        </p:nvSpPr>
        <p:spPr>
          <a:xfrm rot="16200000">
            <a:off x="2669520" y="500682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CE451564-7EB6-4936-A45D-E4C7A80CDBC0}"/>
              </a:ext>
            </a:extLst>
          </p:cNvPr>
          <p:cNvSpPr/>
          <p:nvPr/>
        </p:nvSpPr>
        <p:spPr>
          <a:xfrm rot="16200000">
            <a:off x="3730733" y="500954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B9C98DC4-7C80-4793-AE7A-43666D109EED}"/>
              </a:ext>
            </a:extLst>
          </p:cNvPr>
          <p:cNvSpPr/>
          <p:nvPr/>
        </p:nvSpPr>
        <p:spPr>
          <a:xfrm rot="16200000">
            <a:off x="5711900" y="500547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A8808757-308B-4D06-A587-BBB9AB194207}"/>
              </a:ext>
            </a:extLst>
          </p:cNvPr>
          <p:cNvSpPr/>
          <p:nvPr/>
        </p:nvSpPr>
        <p:spPr>
          <a:xfrm rot="17183491">
            <a:off x="6945416" y="5048832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973D50-6BA7-4F34-A12F-09BDF15CCE4A}"/>
              </a:ext>
            </a:extLst>
          </p:cNvPr>
          <p:cNvSpPr/>
          <p:nvPr/>
        </p:nvSpPr>
        <p:spPr>
          <a:xfrm>
            <a:off x="3863160" y="5934670"/>
            <a:ext cx="4721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Speed Sounds</a:t>
            </a:r>
            <a:endParaRPr lang="en-US" sz="5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B72F68C-48DA-438B-8D4F-44FC696503F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571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148"/>
    </mc:Choice>
    <mc:Fallback>
      <p:transition spd="slow" advTm="47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A9375A-726E-4FEC-A6A3-645A23E12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874" y="165815"/>
            <a:ext cx="10579033" cy="6415855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404251DD-30E8-454B-A50A-C1095E5830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444"/>
    </mc:Choice>
    <mc:Fallback>
      <p:transition spd="slow" advTm="564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96C41F-915F-4ED3-A097-ADE1F96B0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2" y="390525"/>
            <a:ext cx="10963275" cy="607695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6685215-5D22-4EF4-B0A1-7D7B42ECF2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28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1"/>
    </mc:Choice>
    <mc:Fallback>
      <p:transition spd="slow" advTm="7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4BC987-3686-4D2E-A35D-45C54D7EC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2" y="228600"/>
            <a:ext cx="10734675" cy="64008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F746EEF-80D0-48E2-A48D-B9061B783A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38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686"/>
    </mc:Choice>
    <mc:Fallback>
      <p:transition spd="slow" advTm="57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1C6BDC-67CA-43C5-8E3E-8429A2172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528637"/>
            <a:ext cx="10420350" cy="580072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D9B6795-7F08-4CDA-A1EE-297406E60B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1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20"/>
    </mc:Choice>
    <mc:Fallback>
      <p:transition spd="slow" advTm="6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EF0EA3-0FDE-4AEF-ADF1-BEEB948E4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2" y="242887"/>
            <a:ext cx="10429875" cy="637222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F02AE75-1D74-4D06-B3CB-D34AA48B05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83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250"/>
    </mc:Choice>
    <mc:Fallback>
      <p:transition spd="slow" advTm="60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19AC83-FD5E-4A08-9B42-264C9859D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50" y="466725"/>
            <a:ext cx="10553700" cy="592455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3FB6E92-8CDF-43FF-A53B-2EEDED6FC6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41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46"/>
    </mc:Choice>
    <mc:Fallback>
      <p:transition spd="slow" advTm="7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D35F5B-7190-4397-A580-23B05F629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75" y="285750"/>
            <a:ext cx="10458450" cy="62865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1ED09F5-503E-44CC-B0D6-3D47A4F19A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5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392"/>
    </mc:Choice>
    <mc:Fallback>
      <p:transition spd="slow" advTm="68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48DEF0-CEFF-420A-8969-8BB34AD7F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600075"/>
            <a:ext cx="10287000" cy="565785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55150E8-2E4D-4444-81D9-0265E8169B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20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63"/>
    </mc:Choice>
    <mc:Fallback>
      <p:transition spd="slow" advTm="97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.2|1.5|2.2|2.2|1.6|1.6|1.8|1.6|1.4|1.3|2.2|1.2|1.1|1|1.2|1|1|1|1.1|1|1|1.1|0|2.6|0.5|0.9|1.1|1|1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37</Words>
  <Application>Microsoft Office PowerPoint</Application>
  <PresentationFormat>Widescreen</PresentationFormat>
  <Paragraphs>35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Browning</dc:creator>
  <cp:lastModifiedBy>Bethany Browning</cp:lastModifiedBy>
  <cp:revision>16</cp:revision>
  <dcterms:created xsi:type="dcterms:W3CDTF">2021-01-12T11:25:37Z</dcterms:created>
  <dcterms:modified xsi:type="dcterms:W3CDTF">2021-02-01T10:19:38Z</dcterms:modified>
</cp:coreProperties>
</file>