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Action1.xml" ContentType="application/vnd.ms-office.inkAction+xml"/>
  <Override PartName="/ppt/notesSlides/notesSlide9.xml" ContentType="application/vnd.openxmlformats-officedocument.presentationml.notesSlide+xml"/>
  <Override PartName="/ppt/ink/inkAction2.xml" ContentType="application/vnd.ms-office.inkAct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3" r:id="rId4"/>
    <p:sldId id="257" r:id="rId5"/>
    <p:sldId id="261" r:id="rId6"/>
    <p:sldId id="270" r:id="rId7"/>
    <p:sldId id="266" r:id="rId8"/>
    <p:sldId id="259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5" autoAdjust="0"/>
    <p:restoredTop sz="94699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2-01T15:22:12.6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7208">
    <iact:property name="dataType"/>
    <iact:actionData xml:id="d0">
      <inkml:trace xmlns:inkml="http://www.w3.org/2003/InkML" xml:id="stk0" contextRef="#ctx0" brushRef="#br0">9214 3372 0,'-35'-69'122,"0"34"-78,1 35 336,-1 0-362,0 0-8,-34 0 15,-1 0-3,35 0 29,1 0 18,-1 0-53,35 35 0,0 0 0,0-1-6,0 1 4,-35 35-6,35-36 24,0 1-16,0 0 0,0 0 3,0-1 50,0 1 58,0 0-115,0 0 1,0 0 29,0 34-3,0-34-13,0 0-8,35-1-15,-35 1 15,35-35-10,-35 35-2,0 34 18,69-34-16,-34-35 241,0-35-233,-1 35-7,1 0 0,0-34-4,-35-1 27,35 35-24,-35-35 0,34 0 8,1 1-5,0-1 2,-35 0-5,0 0 3,70-34 13,-70 34 1,0 0-12,0 0-6,0 1 42,0-1 39,0 0 10,0 0-69,0 1-13,0-1 56,0 0-37,0 0-22,0 1 68,0-1-40,0 70 128,0 34-147,34-34-6,-34 0 0,0-1-9,0 1 9,0 0-7,0 0-2,0-1 17,0 1 40,0 0-37,0 0-13,0 0-10,0-1 16,0 1-12,0 0 7,0 0 9,0-1-15,0 1 32,0 0-32,0 0 47,35-1-48,-35 1 8,0 0 64,35-35-71,0 35 19,-1-35-12,1 0 40,0 0-55,0 0 30,-35-35 122,0 0-145,0 0 1,0 1 2,0-36 1</inkml:trace>
    </iact:actionData>
  </iact:action>
  <iact:action type="add" startTime="11774">
    <iact:property name="dataType"/>
    <iact:actionData xml:id="d1">
      <inkml:trace xmlns:inkml="http://www.w3.org/2003/InkML" xml:id="stk1" contextRef="#ctx0" brushRef="#br0">9736 3268 0,'0'35'73,"0"34"-66,34 1 1,-34-35 15,0-1-14,0 1-1,0 0 10,0 0-12,0-1 9,0 1-7,0 0 35,0 0 39,35-35-78,-35 35 12,0-1 5,0 1-1,0 0-14,0 0 20,0-1 7,0 1 13,0 0 14,0 0-47,0-1 1,0 1-6,35-35 11,-35 35 35,0 0 10,0-1-56,0-68 154,-35-1-148,35 0 7,0 0-19,0 1 7,-35-36-2,35 35 12,0 1-8,0-1 18,0 0-5,0 0-8,0 1-11,0-1 14,0 0 10,0 0-21,0 0 2,0 1 52,0-1 5,0 0-29,0 0-5,35 1 46,0 34-59,0 0 7,-35-35-8,34 35-14,1 0 6,0 0 10,0 0-10,0 0-4,-1 0 8,1 0-5,-35-35-5,35 35 4,0 0-1,-1 0 0,1 0 7,0 0 9,0 0 22</inkml:trace>
    </iact:actionData>
  </iact:action>
  <iact:action type="add" startTime="15747">
    <iact:property name="dataType"/>
    <iact:actionData xml:id="d2">
      <inkml:trace xmlns:inkml="http://www.w3.org/2003/InkML" xml:id="stk2" contextRef="#ctx0" brushRef="#br0">13004 3338 0,'-35'0'72,"0"0"-63,-34 0-7,-1 0 5,-34 0 3,35 0-4,-36 34 2,-34 1 1,35-35 0,0 35-2,69-35 1,35 35 120,0 34-112,0-34 0,0 0-7,0-1 15,0 1-10,0 0 13,0 35-22,0-36 4,0 1 1,0 0-5,35 0 19,-35-1-16,0 1 0,34 0 10,-34 0 12,35-35-22,0 69 53,-35-34-55,35 0 10,-1-35 48,1 0-56,0 0 0,0 0 7,34 0 1,-34 0 18,0 0-30,34-35 4,-34 0 1,35-34 9,-36 69-12,1-70 2,0 1-1,-35 34 1,0 0 0,35-34 8,-35 34 3,0 0 2,0 0-13,34 0 16,-34 1 9,0-1-10,0 0 11,0 0 29,0 1-46,0-36 16,0 35 95,0 70-8,0 0-113,0 0 2,0-1-3,0 1 9,0 0-5,0 0-3,0-1 1,0 1 7,0 0-7,0 0 16,0 0-8,0-1-8,0 1 3,0 0 2,0 0-5,0-1 0,0 1 8,0 0 27,0 0-36,0-1 1,0 1 73,70-35 55,-35 0-122,0-35 2,-1 35-7,1-34 0,0 34 12,0-35-13,-1 35 97,-34-35-87,0 0 4</inkml:trace>
    </iact:actionData>
  </iact:action>
  <iact:action type="add" startTime="18648">
    <iact:property name="dataType"/>
    <iact:actionData xml:id="d3">
      <inkml:trace xmlns:inkml="http://www.w3.org/2003/InkML" xml:id="stk3" contextRef="#ctx0" brushRef="#br0">13421 3303 0,'35'0'42,"-35"35"-22,0 34-13,0 1 4,0-36 4,0 1-6,0 0-8,0 0 15,0-1 1,0 36 10,0-35 32,0 0-45,0-1 28,0 1-29,0 0 19,0 0-24,-35-1 8,35 1 16,-35 0-21,35 0 5,0-1 86,0 1-81,0 0 117,0-70-25,0 0-100,0 1-2,0-1-3,0-35-1,0 1 1,0 34 2,0 0 4,0 1 10,70-36-15,-70 0 6,35 70 2,-35-34-2,0-1-4,35 35-3,-1-35 55,-34 0-6,35 1-35,0-36 39,-35 35-50,35 35 5,-1-34 58,1 34-13,0 0-45,0 0 24,0 0-15,-1 34-17,-34 1 47,35-35-47,0 35 11,0-35-5</inkml:trace>
    </iact:actionData>
  </iact:action>
  <iact:action type="add" startTime="21551">
    <iact:property name="dataType"/>
    <iact:actionData xml:id="d4">
      <inkml:trace xmlns:inkml="http://www.w3.org/2003/InkML" xml:id="stk4" contextRef="#ctx0" brushRef="#br0">15960 3407 0,'-70'0'252,"35"0"-200,35 35-25,-35-35-15,1 35 4,-1-1-6,0-34 7,35 35-13,-35-35 76,1 35-72,34 0 18,0-1-9,0 1 4,0 35-13,-35-35 9,35-1-10,0 1 3,0 0-3,0 0 11,0-1-5,0 1 3,0 0 0,0 34 10,0 1-20,0-35 63,0-1-66,35-34 8,-1 0 48,1 0-56,0 0 13,34 0 23,1 0-20,-35-34-3,0 34-11,-35-35 4,0 0-1,0 0 1,34 1-3,-34-1 10,0 0-6,0 0 28,35 1-3,-35-1-14,0 0 3,0-34 1,0 34-18,0 0 43,0 0-9,0 0-32,0 1 62,0-1-10,0 0-42,0 0-14,0 1 55,0-1-56,0 0 23,35 35 92,-35 35-100,35 0-15,-35-1 5,34 36-1,-34-35 9,0-1-4,0 1-5,0 0 0,35-35 0,-35 70 3,35-1 5,-35-34-3,0 69-5,0-69 91,0 0-67,0-1-27,0 1 35,0 0-6,35-35 128,-1 0-152,1 0-8,0 0 72,0 0-66,0 0 7,-1 0 73</inkml:trace>
    </iact:actionData>
  </iact:action>
  <iact:action type="add" startTime="24655">
    <iact:property name="dataType"/>
    <iact:actionData xml:id="d5">
      <inkml:trace xmlns:inkml="http://www.w3.org/2003/InkML" xml:id="stk5" contextRef="#ctx0" brushRef="#br0">16481 3338 0,'-35'0'34,"35"34"-3,0 1-26,70 35 6,-70-36 5,35 36-7,-35-35 3,0-1 6,0 36-11,0-35 1,0 0 0,0-1 7,0 1-6,0 0 6,0 0 10,34-1-10,-34 1 49,0 0-13,0 0-44,0-1 64,0 1-39,0 0-25,0 0 11,0-70 157,0 0-159,0 0 0,0 1-9,0-1 9,0 0-8,0 0 8,0 1-8,0-1 9,0 0 15,0 0-16,-34 35 7,34-34-15,0-1 40,0 0 2,0 0-11,0 0 0,0 1 55,0-1-79,0 0-4,0 0-3,34 35 41,-34-34-41,35-1 7,69 35 1,-69 0 43,0-35-43,0 35-8,0 0 0,-1 0 13,1 0 70,0 0-49,0 0-20</inkml:trace>
    </iact:actionData>
  </iact:action>
</iact:actions>
</file>

<file path=ppt/ink/inkAction2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2-01T15:22:12.6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22023">
    <iact:property name="dataType"/>
    <iact:actionData xml:id="d0">
      <inkml:trace xmlns:inkml="http://www.w3.org/2003/InkML" xml:id="stk0" contextRef="#ctx0" brushRef="#br0">3998 5423 0,'0'-34'11,"0"-1"-2,0 0 43,0 0-3,0 1-11,-34 34 94,-36 0-112,35 0-12,1 0 42,-1 0-33,-35 0-11,35 0 8,1 34 36,-1 1-17,35 35-18,0-36 26,0 36-28,0-35 6,0-1-3,0 1-3,0 0 22,0 34-6,69-34 19,-34-35-15,35 35-13,-35 0 32,-1-35-28,1 0-17,-35 35 1,35-35 51,-35 34-27,0 1-3,0 0 6,0 34 18,0-34-26,-35 0-21,0-35 9,1 35-4,34-1 10,-35 1-13,0-35 193,-35-35-175,36 35-21,-1-34 6,35-1 53,-70 0-16,36 0-32,-1 35-11,0-34 3</inkml:trace>
    </iact:actionData>
  </iact:action>
  <iact:action type="add" startTime="24532">
    <iact:property name="dataType"/>
    <iact:actionData xml:id="d1">
      <inkml:trace xmlns:inkml="http://www.w3.org/2003/InkML" xml:id="stk1" contextRef="#ctx0" brushRef="#br0">4068 4415 0,'0'70'49,"0"-35"-43,0-1 1,0 36-2,35-35 3,-35 34 8,0-34-10,0 34 2,0-34 3,0 0-6,0 0 14,0-1 21,0 1-34,0 0 14,0 35-5,0-36-8,0 1 0,0 0 0,0 0 1,0-1 34,0 1-37,0 0 11,34 0 3,-34-1-6,0 1-2,35 0 2,-35 0 6,0-1-13,0 1 2,0 0 0,0 0 7,35 34 1,-35-34 16,0 0-23,0 0-2,0 34 1,0-34 0,0 0 0,0-1 8,0 1 3,0 0-6,0 0-2,0-1-3,0 1-3,0 35 206,35-70-181,34-35 34,-69 0-56,70 0 0,-35 35 0,-35-34 0,34-1 0,1 35 2,-35-35-5,35 35 14,-35-35 18,35 1-26,0-71 34</inkml:trace>
    </iact:actionData>
  </iact:action>
  <iact:action type="add" startTime="26423">
    <iact:property name="dataType"/>
    <iact:actionData xml:id="d2">
      <inkml:trace xmlns:inkml="http://www.w3.org/2003/InkML" xml:id="stk2" contextRef="#ctx0" brushRef="#br0">3894 5111 0,'70'0'33,"34"0"-32,-69 0 9,69 0-2,-34 0-4,-1 0 4,-34 0-1,0 0 2,34 0-2,1 0 3,-35 0-2,-1 0 5,1 0 3</inkml:trace>
    </iact:actionData>
  </iact:action>
  <iact:action type="add" startTime="27474">
    <iact:property name="dataType"/>
    <iact:actionData xml:id="d3">
      <inkml:trace xmlns:inkml="http://www.w3.org/2003/InkML" xml:id="stk3" contextRef="#ctx0" brushRef="#br0">5042 5562 0,'0'0'2,"-70"-34"4,35-1 17,35 0-12,-35 35 68,1 0-23,-1 0-37,0 0-11,35 35 7,-35 0 1,1 34 3,34-34 33,-35-35-9,35 174-28,0-139-6,0-1 5,0 36 10,0-35-8,0 34 4,0-34 19,35-35 87,-1 0-110,1 0 10,0 0 6,0 0-15,-1-35-12,1 0 18,0 1-15,0 34 1,-35-35 6,0 0 12,35 0-19,-35 1 67,0-36-52,0 35-19,0 0 12,-35 1 55,35-1-55,-35 35-5,35-35-3,0 0 78,0 70-21,0 0-48,0 0 3,0 69-17,0-69 22,35 69-20,-35-69 30,0 0-6,35-35-19,-35 34 21,0 1 48,0 0-71,34 0 8,1-35 89,0-35-33,-35 0-40,35-34-24,-1 69 0</inkml:trace>
    </iact:actionData>
  </iact:action>
  <iact:action type="add" startTime="29822">
    <iact:property name="dataType"/>
    <iact:actionData xml:id="d4">
      <inkml:trace xmlns:inkml="http://www.w3.org/2003/InkML" xml:id="stk4" contextRef="#ctx0" brushRef="#br0">5354 5528 0,'-34'0'24,"34"34"11,0 1-20,0 0-10,0 0 3,0 34 8,0-34-5,0 0 5,0 0-11,0-1 19,0 1 0,0 0 18,0 0-36,0-1 34,0 1 11,0 35-46,0-36 19,0 1 3,0 0-19,0 0 0,-35-35 198,35-35-196,0 0-2,0 0 6,0-34 2,0-1-7,0 36-2,0-1 8,0 0-6,0 0 9,0 1 54,0-1-33,0-35-24,0 35 16,69 1-19,-34-1 9,0 35-5,0 0 0,0 0 2,-1 0 23,1 0-18,0 0-15,0 0-3,-1 0 47</inkml:trace>
    </iact:actionData>
  </iact:action>
  <iact:action type="add" startTime="32227">
    <iact:property name="dataType"/>
    <iact:actionData xml:id="d5">
      <inkml:trace xmlns:inkml="http://www.w3.org/2003/InkML" xml:id="stk5" contextRef="#ctx0" brushRef="#br0">3477 4589 0,'35'70'115,"-1"-70"-99,1 69-7,0-34 6,-35 0 17,35-35 44,-1 34-66,1 1 56,0-70 11,-35 1-74,0-36 9,35 1-8,-35-36 8,35 1-8,-35 69 4,0 0 4,34 1-9,-34-1 32,35 0-26,0-34 3,-35 34-1,35 0-2,-35 0-5,0-34 7,34 34 11,-34 0-14,0 1 7,35-1 4,0-35-11</inkml:trace>
    </iact:actionData>
  </iact:action>
  <iact:action type="add" startTime="34312">
    <iact:property name="dataType"/>
    <iact:actionData xml:id="d6">
      <inkml:trace xmlns:inkml="http://www.w3.org/2003/InkML" xml:id="stk6" contextRef="#ctx0" brushRef="#br0">4242 4241 0,'35'0'91,"-1"70"-55,36-35-20,-70 69-10,0-69 13,35 0-14,-1-35 149,1 0-146,0-70 0,-35 35-1,35 0 1,34-69 0,-34 35-1,0-70 9,0 104-4,34-35-4,-69 1-1,35 34 2,0 0-2,-1 1 9,-34-1 0,35 0 13,0 0-11,0 35-11,0 0 1,-1-35 18,1 1 14</inkml:trace>
    </iact:actionData>
  </iact:action>
  <iact:action type="add" startTime="37076">
    <iact:property name="dataType"/>
    <iact:actionData xml:id="d7">
      <inkml:trace xmlns:inkml="http://www.w3.org/2003/InkML" xml:id="stk7" contextRef="#ctx0" brushRef="#br0">5285 5111 0,'35'0'93,"-35"34"-77,69 1-7,-69 0 2,35 0-10,0-1 207,-35-68-176,35-36-24,34-34 2,-69 69-5,104-69 3,-69 69 0,-35 0 0,70-69 0,-70 69 8,69-34-4,-34-1 3,35 35-6,-70 1-5,0-1 7,69-35-3,-34 1-3,34-1 4,-69 35-1,35 1-1</inkml:trace>
    </iact:actionData>
  </iact:action>
  <iact:action type="add" startTime="53942">
    <iact:property name="dataType"/>
    <iact:actionData xml:id="d8">
      <inkml:trace xmlns:inkml="http://www.w3.org/2003/InkML" xml:id="stk8" contextRef="#ctx0" brushRef="#br0">3755 8378 0,'35'0'24,"-35"35"7,0 34-6,35-34-15,-35 0-5,0 35 6,34 34-3,-34-35 13,0-34 15,35 0-12,-35 0 45,0-1-61,0 1 0,0 35 10,0-1 8,0-34-10,0 0-12,0 0 4,0-1 0,0 1 0,0 0 0,-35 0 0,35-1 0,0 36 0,0-35 7,0-1-7,-34 1 0,34 0 1,-35 0 11,35-1-17,0 1 5,0 0 19,-35 34-19,35-34 25,-35-35-25,35 35-4,0 0 23,0 0 53,-35-1-73,35 1 55,0 0-37,0 0-12,-34-1-10,34 1 5,0 0 13,0 0-5,0-1-13,0 1 14,0 0 22,0 0-5,0-1 43,-35-68 131,35-1-200,0-35 3,0-34-3,0 0 0,0 34 5,0 36 8,0-1-15,0-35 7,-35 35 3,35 1 8,0-1 11,0 0 2,0 0 4,70 35-14,-36-34-13,1 34-7,0 0 1,0-35-1,0 35 4,-1 0-4,1 0-1,0 0 13,0 0-13,-1 0 20,1 0-18,35 35 24,-36-35-16,36 69-11,-70-34 60,0 0-58,0 34 12,35 1-6,-35-35 6,0 69-13,0-69 10,0-1-6,0 1 14,-35-35-16,35 35 0,-35 0 63,0-35-41,1 34-13,-1-34 9,0 0 14,0 0-32,1 0 5,-1 0-2,0 0 13,0 0-11,1 0 14,-1 0-11,0 0 78,0 0-86,0 0 0</inkml:trace>
    </iact:actionData>
  </iact:action>
  <iact:action type="add" startTime="56896">
    <iact:property name="dataType"/>
    <iact:actionData xml:id="d9">
      <inkml:trace xmlns:inkml="http://www.w3.org/2003/InkML" xml:id="stk9" contextRef="#ctx0" brushRef="#br0">5007 9769 0,'0'-35'87,"-35"0"-65,0 0-6,0 35-8,1-34 8,-1 34-5,0 0 5,-34 0 21,34 0-26,0 0 5,0 0-3,1 0-4,-1 0 14,0 0-4,0 34 11,35 36-12,-35-35-9,35-1 6,-34 36-6,34-35-5,0 0 4,0-1 3,0 36 5,0-35-8,0 34 5,0-34-4,0 0 9,0-1-12,0 36 9,0-35 120,34-35-133,1 0 5,0 0 3,35 0 8,-36 0-11,1 0 0,0 0 0,34 0 1,-34-35 2,0 35-3,0-35 7,-1 35 2,1-35 11,-35 1-19,35 34 1,-35-35 3,0-35-4,0 36 19,0-1-19,0 0 14,0 0-14,0-34 10,0 34 23,0 0 266,35 35 34,0 35-321,-35 0-17,0 0 13,0-1-8,0 1-2,34 0 100,1 34-72,0-69 11,-35 35-26,35 0 11,-1 0-1,-34-1 12,35-34-33,0 0 112,0 0-108,34 0 8,-34 0 1,-35-34-18,35-1 5,-35 0 32,0 0-6,0 1-28</inkml:trace>
    </iact:actionData>
  </iact:action>
  <iact:action type="add" startTime="59928">
    <iact:property name="dataType"/>
    <iact:actionData xml:id="d10">
      <inkml:trace xmlns:inkml="http://www.w3.org/2003/InkML" xml:id="stk10" contextRef="#ctx0" brushRef="#br0">5633 9630 0,'-35'0'67,"35"69"-40,0 1-14,0-36 3,0 1-13,0 0 5,0 0 0,0 0 7,0-1-7,0 1 12,0 0 11,0 0 1,0-1-26,0 1 9,0 0 20,0 0-3,0-1 5,0 1-25,0 0 9,0 0-3,0-70 198,0-35-208,0 36 0,0-1-1,0-35-1,0 36 3,-35-36-1,35 1 8,0 34 2,0 0 30,0 0-27,0 0 35,0-34-5,35 69-43,-35-35 35,35 35-35,-1 0-5,1 0 28,0-35-15,0 35 0,-1 0 34,1 0-43,0 0 3,0 0-5,0 0 174,-1 0-94,36 70-45</inkml:trace>
    </iact:actionData>
  </iact:action>
  <iact:action type="add" startTime="62456">
    <iact:property name="dataType"/>
    <iact:actionData xml:id="d11">
      <inkml:trace xmlns:inkml="http://www.w3.org/2003/InkML" xml:id="stk11" contextRef="#ctx0" brushRef="#br0">4172 8622 0,'-35'0'30,"35"34"-15,0 1 2,35-35-10,0 70 2,0-36 9,-35 1-17,35-35 31,-35 35-16,34-35 3,1-70 71,35 1-82,-70 34 5,0 0-10,0-34 10,69-1-10,-69 1 12,35-36-7,35 71 0,-36-36 0,1 70 3,-35-69-6,0 34 4,35 0-1,-35 0 2,0 1-4,0-1 36</inkml:trace>
    </iact:actionData>
  </iact:action>
  <iact:action type="add" startTime="63644">
    <iact:property name="dataType"/>
    <iact:actionData xml:id="d12">
      <inkml:trace xmlns:inkml="http://www.w3.org/2003/InkML" xml:id="stk12" contextRef="#ctx0" brushRef="#br0">5076 9039 0,'0'34'30,"35"36"-13,0-70-10,0 35 0,-35 0 1,0-1 1,34-34 1,1 70-9,-35-35 42,35-1 6,-35-68 102,0-1-135,0 0-9,0 0 0,69 1 0,-69-1 2,0-35 6,0 35-6,35-34-1,0-1-1,0 36 1,-35-36 1,35 1-2,-1-1 1,36-69 4,-35 104-4,-1-69 0,-34 34-1,35 36 2,0-1-5</inkml:trace>
    </iact:actionData>
  </iact:action>
  <iact:action type="add" startTime="85422">
    <iact:property name="dataType"/>
    <iact:actionData xml:id="d13">
      <inkml:trace xmlns:inkml="http://www.w3.org/2003/InkML" xml:id="stk13" contextRef="#ctx0" brushRef="#br0">4068 13836 0,'-35'-35'50,"0"0"-41,1 35-4,-1-34 5,0-1 6,0 0-8,1 0 16,-1 1-2,0-1-5,0 35 120,0 0-106,-34 69-12,69 1-8,-70 138 38,70-138-42,0-35 9,0 0 59,35-1-51,0-34 0,0 35-16,-1 0 16,36-35-11,0 0-3,-1 35 15,-34-35-11,69 0 4,-69 34-5,69 1-2,-69 0 29,-35 0 16,0-1-43,0 1 3,0 0-5,0 0 2,-35 34-4,0-69 33,-34 35-21,34-35-10,0 0-2,1 0 7,-1 0-3,0 0-3,0 0 22,1 0-7,-1 0-9,0 0-9,-69 0 25,34 0-8,35 0 1,1 0-11,-1 0 48,-35-35-54,70 0 4,-34 35 0,34-34 4</inkml:trace>
    </iact:actionData>
  </iact:action>
  <iact:action type="add" startTime="87614">
    <iact:property name="dataType"/>
    <iact:actionData xml:id="d14">
      <inkml:trace xmlns:inkml="http://www.w3.org/2003/InkML" xml:id="stk14" contextRef="#ctx0" brushRef="#br0">4416 13766 0,'0'70'103,"0"-35"-92,0 34-5,0-34 4,0 35-2,0-1-3,0 35 5,0-69-4,0 35 3,0-36 33,0 105-28,0-104 1,0 0-4,0 0-3,0 0 8,0 34 0,0-34-3,0 34 3,0-34 1,0 0-10,0 0 3,0-1 0,0 1-3,0 0-2,0 0 5,0-1-4,0 1 2,0 35 1,0-1 0,34 1-3,-34-35 2,0-1 1,0 1 14,0 0-12,0-70 167,0 0-174,0-34 10,0-1-11,0 35 4,-34 35 1,34-69 2,-35 34-5,35 0 6,0 1-3,0-1-3,-35-35 6,35 36-5,0-36 10,-35 35-6,35 1-5,0-36 12,0 35-7,0-34 6,0 34-11,0-35 11,-34 36-8,34-1 3,0-35-3,0 36 8,0-1-11,0 0 22,0 0-19,0 1-3,0-1 22,0 0-20,0 0-1,0-34 13,69 34-3,-69 0-11,0 0 5,0 1 76,0-1-75,35 35 34,0-35-36,-1 35-1,1 0 9,0 0-10,0 0 16,0 0 25,-1 0-21,71 0-19,-105 35-3,34-35 3,1 69 11,0-69 19,-35 35-30,35-35 10,-1 35-11,-34 0 1,0 0 9,35-1-9,-35 1 8,0 35 0,0-36-8,0 1 0,0 35 8,0-36-3,-35-34-5,35 70 3,-34-70-3,-1 35-3,0-1 20,-34 36-9,34-70-8,0 35 10,0 0-13,1-35 5,-1 0 20,0 0 32,0 0-35,0 0 10,1-35-34,-36 0 39,70 0 3</inkml:trace>
    </iact:actionData>
  </iact:action>
  <iact:action type="add" startTime="90376">
    <iact:property name="dataType"/>
    <iact:actionData xml:id="d15">
      <inkml:trace xmlns:inkml="http://www.w3.org/2003/InkML" xml:id="stk15" contextRef="#ctx0" brushRef="#br0">5598 13905 0,'0'-34'49,"0"-1"-12,0 0-29</inkml:trace>
    </iact:actionData>
  </iact:action>
  <iact:action type="add" startTime="90630">
    <iact:property name="dataType"/>
    <iact:actionData xml:id="d16">
      <inkml:trace xmlns:inkml="http://www.w3.org/2003/InkML" xml:id="stk16" contextRef="#ctx0" brushRef="#br0">5563 13766 0,'-35'0'58,"1"0"-49,-36 0-3</inkml:trace>
    </iact:actionData>
  </iact:action>
  <iact:action type="add" startTime="90742">
    <iact:property name="dataType"/>
    <iact:actionData xml:id="d17">
      <inkml:trace xmlns:inkml="http://www.w3.org/2003/InkML" xml:id="stk17" contextRef="#ctx0" brushRef="#br0">5389 13766 0,'-35'0'66,"-34"0"-4,69 35-36,-35-35-19,35 35 10,0 0-9,-69-1 8,69 36 5,0-35-5,0 34 11,0 1-11,0-35-8,0-1-3,0 1 19,0 0-6,0 0-3,0 34 0,0-34 12,0 34-21,0-34 20,34 0-2,1 0 16,0-35 22,0 0-20,-1 0-21,1-35 3,0 35-13,0-70-6,0 36 14,-35-1-11,0 0 8,69-34-8,-69 34 30,0 0-30,0 0-1,0 1 34,0-1-2,0-35-15,0 36 8,0-1 3,0 0-19,35-35 7,-35 36-8,0-1 88,35-35-79,-1 70-13,1 35 121,-35 0-129,0 0 22,0-1-17,0 1 13,0 0-10,0 0-3,35 69 0,-35-69 8,0 0-8,0-1 16,35 1-19,-35 0 22,0 0-3,0-1 0,0 1-8,0 0-9,0 0 15,0-1 10,0 1 11,34-35 96,36 0-127,-35 0 13,0 0-1,-1-35-11,-34 1 3,35-1-6,-35 0 103</inkml:trace>
    </iact:actionData>
  </iact:action>
  <iact:action type="add" startTime="93316">
    <iact:property name="dataType"/>
    <iact:actionData xml:id="d18">
      <inkml:trace xmlns:inkml="http://www.w3.org/2003/InkML" xml:id="stk18" contextRef="#ctx0" brushRef="#br0">6085 13697 0,'34'0'67,"-34"35"-58,0 34-2,0-34-2,0 0 0,0-1 3,0 1 3,0 35 5,0-35-11,0 34 7,0-34-3,0 0-1,0-1 0,0 36 10,0-35-5,0-1 3,35 36 0,-35-35 27,0-1-35,35 1 6,-35 0 28,0-105 139,-70-69-175,70 105 0,-34-1-1,34 0 4,0 0 24,0 1-28,-35-36 4,35 35 22,0 1 9,0-1-21,0 0-11,0 0-3,35 35 110,-1 0-102,1 0 0,0 0-2,0-35 0,0 35 2,-1-34 38,1 34-14,0 0-2,0 0 197</inkml:trace>
    </iact:actionData>
  </iact:action>
  <iact:action type="add" startTime="95719">
    <iact:property name="dataType"/>
    <iact:actionData xml:id="d19">
      <inkml:trace xmlns:inkml="http://www.w3.org/2003/InkML" xml:id="stk19" contextRef="#ctx0" brushRef="#br0">6502 12689 0,'0'35'107,"0"-1"-103,0 36 9,0-35-10,0-1 7,35 1-2,-35 0 5,0 0-2,0-1 5,34 1 0,-34 35 0,0-36-1,0 1-1,35 0-5,-35 0-1,0 0 10,0-1-2,0 1-10,35 0 1,0 34 20,-35-34-11,0 0-8,0 0 0,0-1 0,35-34 0,-35 35-3,0 35 3,0-1 11,0 1-14,0-36 6,0 36 2,0-35-3,0 0 28,0-1 88,0 1-94,0 0-5,0 0 19,0-1-43,0 1 4,0 0 1,0 0 55,0-1-44,0 1-5,-70-35-4,70 104 3,0-69 6,0 0 19,0-70 164,0 0-195,-35-34 1,35-1 9,0 36-11,0-1 1,0-35 12,0 36-3,0-1-11,-35 0 3,35 0 8,0 1 0,0-1-8,0 0 3,0 0 10,0 0-2,0 1 13,0-1-16,0 0-3,0 0-4,0 1-2,35-1 9,-35 0-7,35 0 2,0 35 44,0 0-47,-1 0 0,36-34 16,-35-1 25,-1 35 6,1 35-39,-35-1-10,0 1 44,0 0-34,0 0 0,0-1-11,0 1 6,0 0 6,0 0 14,0-1-14,0 1-11,-35 0 11,35 0-9,-34 0 69,-1-35-61,0 34 11,-34-34-19,69 35 0,-35-35-2,0 0 10,35 35 202,35 0-183,0-1-24,-1-34 12,1 35 75,0 0-83,-35 0 2,0-1 21,35-34-30,-1 35 35,1 0-30,35 0 3,-36 34-4,1-69 4,-35 35-12,35-35 108,0 0-45,0-35-62,-1 0 16,1-34 0,0-1-11,-35 36 53,0-1-56</inkml:trace>
    </iact:actionData>
  </iact:action>
  <iact:action type="add" startTime="100392">
    <iact:property name="dataType"/>
    <iact:actionData xml:id="d20">
      <inkml:trace xmlns:inkml="http://www.w3.org/2003/InkML" xml:id="stk20" contextRef="#ctx0" brushRef="#br0">3546 12863 0,'0'-35'27,"0"70"8,35 34-20,35-34-2,-70 0 33,34-1-37,-34 1-5,0 0 15,35-35-11,0 0 128,35 0-129,-36-35 0,1 0 1,0 1-1,0-1 1,-35-35 2,139-34-4,-105 35 4,1 34-4,35-69 2,-35 34 4,34-34-3,-69 69-6,35 0 10,-35 0-10,35 1 10,-35-1-10,34 0 10,-34-34-2,0 34 8,0 0-11,70 0-3</inkml:trace>
    </iact:actionData>
  </iact:action>
  <iact:action type="add" startTime="101428">
    <iact:property name="dataType"/>
    <iact:actionData xml:id="d21">
      <inkml:trace xmlns:inkml="http://www.w3.org/2003/InkML" xml:id="stk21" contextRef="#ctx0" brushRef="#br0">4416 13141 0,'0'34'3,"69"1"28,-34-35-4,35 70 37,-36-1-45,1-69-7,0 35-7,0-70 118,-1-34-118,-34-1 3,35 1 1,0-36-2,0 36 1,34-35 1,-34 34 0,-35 35 8,35 1 20,-35-105-35,0 69 12,35 35-6,-35 0 16</inkml:trace>
    </iact:actionData>
  </iact:action>
  <iact:action type="add" startTime="102400">
    <iact:property name="dataType"/>
    <iact:actionData xml:id="d22">
      <inkml:trace xmlns:inkml="http://www.w3.org/2003/InkML" xml:id="stk22" contextRef="#ctx0" brushRef="#br0">5389 13210 0,'35'0'30,"0"35"-23,0 35 17,-1-70-4,1 34-4,-35-103 157,0 34-165,0 0 0,35-34 0,0-1 0,-35 1 0,104-70 0,-69 69 4,-35 1-1,34 69 0,-34-35-3,0 0 1,35 35-2,-35-35 1,35 1 0,-35-36 0,70 0 1,-70 1 3,69 34 0,-69 0-7</inkml:trace>
    </iact:actionData>
  </iact:action>
  <iact:action type="add" startTime="103416">
    <iact:property name="dataType"/>
    <iact:actionData xml:id="d23">
      <inkml:trace xmlns:inkml="http://www.w3.org/2003/InkML" xml:id="stk23" contextRef="#ctx0" brushRef="#br0">6676 12515 0,'35'0'22,"-1"70"-14,-34-36 0,35 1-1,0 35 1,-35-36 0,35 1 3,-1 0 5,1-35 142,-35-35-146,35-34-3,0 34-6,-1-69 13,36-1-13,-35 70 6,34-69-6,36-35 9,-36 0-8,1 35 4,-70 69 2,104-35 0,-69 36-3,34-36 1</inkml:trace>
    </iact:actionData>
  </iact:action>
</iact:action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AA358-7D30-6F40-94C9-BD27221CBB01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9920E-D0EF-4D40-B4CC-489244C63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5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Lets practise our set 2 sounds, </a:t>
            </a:r>
            <a:r>
              <a:rPr lang="en-GB" dirty="0" err="1"/>
              <a:t>today;’s</a:t>
            </a:r>
            <a:r>
              <a:rPr lang="en-GB" dirty="0"/>
              <a:t> sound is </a:t>
            </a:r>
            <a:r>
              <a:rPr lang="en-GB" dirty="0" err="1"/>
              <a:t>ar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58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 the clowns need to do? That’s right, they need to start the car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97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Lets </a:t>
            </a:r>
            <a:r>
              <a:rPr lang="en-US" dirty="0" err="1"/>
              <a:t>fred</a:t>
            </a:r>
            <a:r>
              <a:rPr lang="en-US" dirty="0"/>
              <a:t> talk! S-t-</a:t>
            </a:r>
            <a:r>
              <a:rPr lang="en-US" dirty="0" err="1"/>
              <a:t>ar</a:t>
            </a:r>
            <a:r>
              <a:rPr lang="en-US" dirty="0"/>
              <a:t>-t, start, c-</a:t>
            </a:r>
            <a:r>
              <a:rPr lang="en-US" dirty="0" err="1"/>
              <a:t>ar</a:t>
            </a:r>
            <a:r>
              <a:rPr lang="en-US" dirty="0"/>
              <a:t>, car, p-</a:t>
            </a:r>
            <a:r>
              <a:rPr lang="en-US" dirty="0" err="1"/>
              <a:t>ar</a:t>
            </a:r>
            <a:r>
              <a:rPr lang="en-US" dirty="0"/>
              <a:t>-k, park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55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our new sound ar. It has 2 letters but 1 sound, it’s a special friend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61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Lets practice ar. My turn first…..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244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its your turn, can you practice </a:t>
            </a:r>
            <a:r>
              <a:rPr lang="en-US" dirty="0" err="1"/>
              <a:t>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727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Lets read some green words! First lets use </a:t>
            </a:r>
            <a:r>
              <a:rPr lang="en-US" dirty="0" err="1"/>
              <a:t>fred</a:t>
            </a:r>
            <a:r>
              <a:rPr lang="en-US" dirty="0"/>
              <a:t> talk then read the word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056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practice writing our sound - </a:t>
            </a:r>
            <a:r>
              <a:rPr lang="en-US" dirty="0" err="1"/>
              <a:t>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219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practice writing words with the </a:t>
            </a:r>
            <a:r>
              <a:rPr lang="en-US" dirty="0" err="1"/>
              <a:t>ar</a:t>
            </a:r>
            <a:r>
              <a:rPr lang="en-US" dirty="0"/>
              <a:t> sound in them star </a:t>
            </a:r>
            <a:r>
              <a:rPr lang="en-US"/>
              <a:t>bar spark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7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011A4-0AF8-434D-8587-87BB4E9E66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3CEA81-533B-487C-93DD-8D497DA6A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6EC15-D3E6-42A5-95F4-9748CDA34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6F2FF-6D03-44D9-88CF-F66AD0304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5B44B-A07F-48AE-B1C1-5B92732F8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677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BC011-6854-49A1-B4D1-53B3848DB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A65AAE-3FF1-4340-B083-8AEC85003C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35934-2766-489C-8BEE-58D7B5EA0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F70A8C-E8CE-4683-A115-81F5E95E4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30586-1131-4002-8054-F14C66E07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160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666437-B3CD-48E7-B751-18B1FAB412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B6B4C3-BC24-4348-A97E-AC183D551D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F447C-005C-463F-89C5-39E6CE887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50F4F-CBF0-4CBE-BADB-133588817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F1194-EB79-41D1-99FD-2211F56FF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423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0AF12-98B5-4638-A8BF-60D6E27E8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2CCC9-F1B9-4004-931E-515A3F250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13D92-CFCB-4BF7-81BD-0807F35C2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1B2E1-E2B0-4B1C-A7D2-E22908145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CF008-27DC-4214-84D8-866F3EB79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453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B92F9-9F0B-4473-9611-BF93D545B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A1760-21AD-457B-B7BE-1A0B6042B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0D592-0669-44F1-8152-814538A20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F65DD-7CA0-448D-8138-0E53475EF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2938EC-25C4-44F2-ADCB-A0A0A522D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789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7497F-262E-40E7-9152-753F7B96F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C0BEA-C110-43B2-B2BA-51808954E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716311-1E73-45C1-83EF-8092B9CAD2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A8F474-B942-4C6F-A888-D1DB8503A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A58AAD-E5F6-4819-9B0E-CC08DCE5F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E5189F-E12A-4441-8FB4-B76615172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920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1CE8C-4D8D-4782-99D7-D7C994E59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E0844B-CFC6-46A3-A23D-11D63C9F3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AF0506-EF63-4E3B-8088-EB74BC4B1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C335C4-C994-4ACD-B6BD-BE812198AD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CE5942-EF1E-4788-8311-75604BA2B8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1C3512-B97B-4947-A9D1-16AEA8E6C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4FF59C-DCDB-4F0D-83BD-FED5FCE57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E9E0D0-DD64-4221-A5FC-D6A0E549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04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032DF-C4E2-4B7E-A8EB-CF8A3E0FB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914348-919B-4161-90F0-B179F5947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3C1DF8-9582-4678-AF9F-357049A14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819631-3991-47C4-A330-BF1B0F9F7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925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9F8FDD-F317-4F25-A2A1-A35CB5217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A4BD9C-DDE9-42A3-8BEE-C8D5F1107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ACB357-DA1D-4ABA-9BE4-FC3FBC904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884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77E0C-D94E-4331-8F56-E4821283D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4E40B-C49D-4709-9E30-A0128F6DA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D17D8A-A013-46A5-BA8A-E9A46EA55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11F211-9FE7-4461-B7D9-0341B0949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CB61A6-3BBC-4656-989C-99C6A9D8B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1A8488-69DD-466C-85B2-D4A5B5D40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396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B170E-E3C4-46A0-AB90-B5A19DABC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BF6B62-10CE-4B42-8D8F-DD0FEB0128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4FADA0-05AA-4E96-9671-ECF46EF6D8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A506F3-8571-4422-88AB-21C300937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803C50-4052-422B-9142-B09D63009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B1F393-F8EE-4BD6-A04A-D223C80D1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055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3370EE-1139-4868-A7E9-13F6CAEF6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370081-3712-4CFE-B5FD-4E725454B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5B333-C647-46D8-8550-59EAAAE808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40457-C6B4-4807-8BE3-81B0D3AEADD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E9FD2C-926F-48F8-886D-EE120862B2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4F317-000C-41DA-94DF-34747F9D1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970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2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5.m4a"/><Relationship Id="rId7" Type="http://schemas.openxmlformats.org/officeDocument/2006/relationships/image" Target="../media/image3.png"/><Relationship Id="rId2" Type="http://schemas.microsoft.com/office/2007/relationships/media" Target="../media/media5.m4a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6.m4a"/><Relationship Id="rId7" Type="http://schemas.openxmlformats.org/officeDocument/2006/relationships/image" Target="../media/image3.png"/><Relationship Id="rId2" Type="http://schemas.microsoft.com/office/2007/relationships/media" Target="../media/media6.m4a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microsoft.com/office/2011/relationships/inkAction" Target="../ink/inkAction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microsoft.com/office/2011/relationships/inkAction" Target="../ink/inkAction2.xml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6296E9-0F7B-4B92-830C-0B730DDB25F3}"/>
              </a:ext>
            </a:extLst>
          </p:cNvPr>
          <p:cNvSpPr txBox="1"/>
          <p:nvPr/>
        </p:nvSpPr>
        <p:spPr>
          <a:xfrm>
            <a:off x="3043403" y="2413472"/>
            <a:ext cx="6105194" cy="20310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000" kern="1200" dirty="0">
                <a:solidFill>
                  <a:srgbClr val="FFFFFF"/>
                </a:solidFill>
                <a:latin typeface="Comic Sans MS" panose="030F0702030302020204" pitchFamily="66" charset="0"/>
                <a:ea typeface="+mj-ea"/>
                <a:cs typeface="+mj-cs"/>
              </a:rPr>
              <a:t>Set </a:t>
            </a:r>
            <a:r>
              <a:rPr lang="en-US" sz="7000" dirty="0">
                <a:solidFill>
                  <a:srgbClr val="FFFFFF"/>
                </a:solidFill>
                <a:latin typeface="Comic Sans MS" panose="030F0702030302020204" pitchFamily="66" charset="0"/>
                <a:ea typeface="+mj-ea"/>
                <a:cs typeface="+mj-cs"/>
              </a:rPr>
              <a:t>2</a:t>
            </a:r>
            <a:r>
              <a:rPr lang="en-US" sz="7000" kern="1200" dirty="0">
                <a:solidFill>
                  <a:srgbClr val="FFFFFF"/>
                </a:solidFill>
                <a:latin typeface="Comic Sans MS" panose="030F0702030302020204" pitchFamily="66" charset="0"/>
                <a:ea typeface="+mj-ea"/>
                <a:cs typeface="+mj-cs"/>
              </a:rPr>
              <a:t> Sounds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000" dirty="0" err="1">
                <a:solidFill>
                  <a:srgbClr val="FFFFFF"/>
                </a:solidFill>
                <a:latin typeface="Comic Sans MS" panose="030F0702030302020204" pitchFamily="66" charset="0"/>
                <a:ea typeface="+mj-ea"/>
                <a:cs typeface="+mj-cs"/>
              </a:rPr>
              <a:t>ar</a:t>
            </a:r>
            <a:endParaRPr lang="en-US" sz="7000" kern="1200" dirty="0">
              <a:solidFill>
                <a:srgbClr val="FFFFFF"/>
              </a:solidFill>
              <a:latin typeface="Comic Sans MS" panose="030F0702030302020204" pitchFamily="66" charset="0"/>
              <a:ea typeface="+mj-ea"/>
              <a:cs typeface="+mj-cs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4F28C7F-91A8-424F-8E66-F79F3D5CC5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43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80"/>
    </mc:Choice>
    <mc:Fallback>
      <p:transition spd="slow" advTm="64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C2F9B2-244C-4098-9D70-EA69743D120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1000" t="29529" r="33885" b="34762"/>
          <a:stretch/>
        </p:blipFill>
        <p:spPr>
          <a:xfrm>
            <a:off x="4337861" y="1093762"/>
            <a:ext cx="3516278" cy="4670475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D90AAC47-C9FB-4EA8-B9B9-47F678C0921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3358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196"/>
    </mc:Choice>
    <mc:Fallback>
      <p:transition spd="slow" advTm="101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1A82DCF-60B0-BF4A-AC09-544BCF66C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83828">
            <a:off x="2921000" y="1308100"/>
            <a:ext cx="6350000" cy="424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45BA05A-2B77-43A4-9CD1-853813C3E4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909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680"/>
    </mc:Choice>
    <mc:Fallback>
      <p:transition spd="slow" advTm="176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A59C43-BE31-4730-B7A6-8A1B92C9BD9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000" t="58466" r="54538" b="27784"/>
          <a:stretch/>
        </p:blipFill>
        <p:spPr>
          <a:xfrm>
            <a:off x="5002710" y="2535701"/>
            <a:ext cx="2186580" cy="1786597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43C2B35-87B6-421D-AB74-BD0CBB7A87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435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268"/>
    </mc:Choice>
    <mc:Fallback>
      <p:transition spd="slow" advTm="132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901CA2-1B1C-4C42-98C3-227422923D4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000" t="58466" r="54538" b="27784"/>
          <a:stretch/>
        </p:blipFill>
        <p:spPr>
          <a:xfrm>
            <a:off x="1751171" y="2535699"/>
            <a:ext cx="2186580" cy="17865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F65259-5735-4E11-BDBE-B956F0915EB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1000" t="29529" r="33885" b="34762"/>
          <a:stretch/>
        </p:blipFill>
        <p:spPr>
          <a:xfrm>
            <a:off x="6924551" y="1093759"/>
            <a:ext cx="3516278" cy="4670475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958E00C-141F-4EB6-A05D-21170B0C8EF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3058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593"/>
    </mc:Choice>
    <mc:Fallback>
      <p:transition spd="slow" advTm="135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901CA2-1B1C-4C42-98C3-227422923D4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000" t="58466" r="54538" b="27784"/>
          <a:stretch/>
        </p:blipFill>
        <p:spPr>
          <a:xfrm>
            <a:off x="1751171" y="2535699"/>
            <a:ext cx="2186580" cy="17865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F65259-5735-4E11-BDBE-B956F0915EB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1000" t="29529" r="33885" b="34762"/>
          <a:stretch/>
        </p:blipFill>
        <p:spPr>
          <a:xfrm>
            <a:off x="6924551" y="1093759"/>
            <a:ext cx="3516278" cy="4670475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DFD877D-609B-4FFE-AEB4-BC0C3A2F685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6265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525"/>
    </mc:Choice>
    <mc:Fallback>
      <p:transition spd="slow" advTm="125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0009B5E-F71A-4249-928B-78A24DCEE451}"/>
              </a:ext>
            </a:extLst>
          </p:cNvPr>
          <p:cNvGrpSpPr/>
          <p:nvPr/>
        </p:nvGrpSpPr>
        <p:grpSpPr>
          <a:xfrm>
            <a:off x="712763" y="480056"/>
            <a:ext cx="4600135" cy="1830628"/>
            <a:chOff x="712763" y="480056"/>
            <a:chExt cx="4600135" cy="183062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9EFA0A5-8DC0-4213-860E-5FD17E055A04}"/>
                </a:ext>
              </a:extLst>
            </p:cNvPr>
            <p:cNvSpPr txBox="1"/>
            <p:nvPr/>
          </p:nvSpPr>
          <p:spPr>
            <a:xfrm>
              <a:off x="712763" y="480056"/>
              <a:ext cx="4600135" cy="1631216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0" dirty="0">
                  <a:latin typeface="Comic Sans MS" panose="030F0702030302020204" pitchFamily="66" charset="0"/>
                </a:rPr>
                <a:t>car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9A20027-86F4-41FF-B00B-E65448936718}"/>
                </a:ext>
              </a:extLst>
            </p:cNvPr>
            <p:cNvSpPr txBox="1"/>
            <p:nvPr/>
          </p:nvSpPr>
          <p:spPr>
            <a:xfrm>
              <a:off x="2147664" y="679468"/>
              <a:ext cx="58849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0" dirty="0">
                  <a:latin typeface="Comic Sans MS" panose="030F0702030302020204" pitchFamily="66" charset="0"/>
                </a:rPr>
                <a:t>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C2C79F2-9BBE-40EB-BE2D-992C2461700C}"/>
                </a:ext>
              </a:extLst>
            </p:cNvPr>
            <p:cNvSpPr txBox="1"/>
            <p:nvPr/>
          </p:nvSpPr>
          <p:spPr>
            <a:xfrm>
              <a:off x="2784223" y="520563"/>
              <a:ext cx="1953065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0" dirty="0">
                  <a:latin typeface="Comic Sans MS" panose="030F0702030302020204" pitchFamily="66" charset="0"/>
                </a:rPr>
                <a:t>_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8DDF387-8003-467E-9403-D19C42D5C682}"/>
              </a:ext>
            </a:extLst>
          </p:cNvPr>
          <p:cNvGrpSpPr/>
          <p:nvPr/>
        </p:nvGrpSpPr>
        <p:grpSpPr>
          <a:xfrm>
            <a:off x="6918959" y="2613392"/>
            <a:ext cx="4600135" cy="1820875"/>
            <a:chOff x="6918959" y="2613392"/>
            <a:chExt cx="4600135" cy="182087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2EBB53A-A9FC-4269-A589-5501BAE1E8AE}"/>
                </a:ext>
              </a:extLst>
            </p:cNvPr>
            <p:cNvSpPr txBox="1"/>
            <p:nvPr/>
          </p:nvSpPr>
          <p:spPr>
            <a:xfrm>
              <a:off x="6918959" y="2613392"/>
              <a:ext cx="4600135" cy="1631216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0" dirty="0">
                  <a:latin typeface="Comic Sans MS" panose="030F0702030302020204" pitchFamily="66" charset="0"/>
                </a:rPr>
                <a:t>park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4725F39-7A3E-4B58-AA79-95D0A550402D}"/>
                </a:ext>
              </a:extLst>
            </p:cNvPr>
            <p:cNvSpPr txBox="1"/>
            <p:nvPr/>
          </p:nvSpPr>
          <p:spPr>
            <a:xfrm>
              <a:off x="8018581" y="2803051"/>
              <a:ext cx="58849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0" dirty="0">
                  <a:latin typeface="Comic Sans MS" panose="030F0702030302020204" pitchFamily="66" charset="0"/>
                </a:rPr>
                <a:t>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DF95382-AECB-4093-B125-C61F654F0279}"/>
                </a:ext>
              </a:extLst>
            </p:cNvPr>
            <p:cNvSpPr txBox="1"/>
            <p:nvPr/>
          </p:nvSpPr>
          <p:spPr>
            <a:xfrm>
              <a:off x="9951717" y="2803051"/>
              <a:ext cx="58849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0" dirty="0">
                  <a:latin typeface="Comic Sans MS" panose="030F0702030302020204" pitchFamily="66" charset="0"/>
                </a:rPr>
                <a:t>.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7AD71C7-30D6-4FAD-89A4-245AFC167B99}"/>
                </a:ext>
              </a:extLst>
            </p:cNvPr>
            <p:cNvSpPr txBox="1"/>
            <p:nvPr/>
          </p:nvSpPr>
          <p:spPr>
            <a:xfrm>
              <a:off x="8673898" y="2632748"/>
              <a:ext cx="1052732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0" dirty="0">
                  <a:latin typeface="Comic Sans MS" panose="030F0702030302020204" pitchFamily="66" charset="0"/>
                </a:rPr>
                <a:t>_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D4681F1-696C-464F-8772-274DF4A730B9}"/>
              </a:ext>
            </a:extLst>
          </p:cNvPr>
          <p:cNvGrpSpPr/>
          <p:nvPr/>
        </p:nvGrpSpPr>
        <p:grpSpPr>
          <a:xfrm>
            <a:off x="712763" y="4559687"/>
            <a:ext cx="4600135" cy="1846389"/>
            <a:chOff x="712763" y="4559687"/>
            <a:chExt cx="4600135" cy="184638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495180E-2376-4522-810E-BDE322F6546C}"/>
                </a:ext>
              </a:extLst>
            </p:cNvPr>
            <p:cNvSpPr txBox="1"/>
            <p:nvPr/>
          </p:nvSpPr>
          <p:spPr>
            <a:xfrm>
              <a:off x="712763" y="4559687"/>
              <a:ext cx="4600135" cy="1631216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0" dirty="0">
                  <a:latin typeface="Comic Sans MS" panose="030F0702030302020204" pitchFamily="66" charset="0"/>
                </a:rPr>
                <a:t>start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D93C05A-6828-4347-BB26-CD1972D9FC00}"/>
                </a:ext>
              </a:extLst>
            </p:cNvPr>
            <p:cNvSpPr txBox="1"/>
            <p:nvPr/>
          </p:nvSpPr>
          <p:spPr>
            <a:xfrm>
              <a:off x="2734989" y="4601887"/>
              <a:ext cx="125202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0" dirty="0">
                  <a:latin typeface="Comic Sans MS" panose="030F0702030302020204" pitchFamily="66" charset="0"/>
                </a:rPr>
                <a:t>_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7717F2C-8413-4CEC-AB88-8D1E7411E14D}"/>
                </a:ext>
              </a:extLst>
            </p:cNvPr>
            <p:cNvSpPr txBox="1"/>
            <p:nvPr/>
          </p:nvSpPr>
          <p:spPr>
            <a:xfrm>
              <a:off x="1488831" y="4774860"/>
              <a:ext cx="58849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0" dirty="0">
                  <a:latin typeface="Comic Sans MS" panose="030F0702030302020204" pitchFamily="66" charset="0"/>
                </a:rPr>
                <a:t>.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93D0D99-BFE9-4399-A02C-1D86ADE81CDB}"/>
                </a:ext>
              </a:extLst>
            </p:cNvPr>
            <p:cNvSpPr txBox="1"/>
            <p:nvPr/>
          </p:nvSpPr>
          <p:spPr>
            <a:xfrm>
              <a:off x="2141806" y="4774860"/>
              <a:ext cx="58849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0" dirty="0">
                  <a:latin typeface="Comic Sans MS" panose="030F0702030302020204" pitchFamily="66" charset="0"/>
                </a:rPr>
                <a:t>.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0F277F1-4127-4325-93E2-23F88BAF3D97}"/>
                </a:ext>
              </a:extLst>
            </p:cNvPr>
            <p:cNvSpPr txBox="1"/>
            <p:nvPr/>
          </p:nvSpPr>
          <p:spPr>
            <a:xfrm>
              <a:off x="3987012" y="4774860"/>
              <a:ext cx="58849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0" dirty="0">
                  <a:latin typeface="Comic Sans MS" panose="030F0702030302020204" pitchFamily="66" charset="0"/>
                </a:rPr>
                <a:t>. </a:t>
              </a:r>
            </a:p>
          </p:txBody>
        </p:sp>
      </p:grp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0B4C1A65-7DAC-4704-8C03-493ACFB0466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8235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392"/>
    </mc:Choice>
    <mc:Fallback>
      <p:transition spd="slow" advTm="233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28+ Printable Lined Paper Templates | Free &amp; Premium Templates">
            <a:extLst>
              <a:ext uri="{FF2B5EF4-FFF2-40B4-BE49-F238E27FC236}">
                <a16:creationId xmlns:a16="http://schemas.microsoft.com/office/drawing/2014/main" id="{FF4932BC-E303-41A9-B3CB-95D3BC7E87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2" b="22982"/>
          <a:stretch/>
        </p:blipFill>
        <p:spPr bwMode="auto">
          <a:xfrm>
            <a:off x="0" y="-239151"/>
            <a:ext cx="12192000" cy="643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543CCE-CDD5-4151-ABA7-8278DE7D759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729" t="56161" r="54694" b="31525"/>
          <a:stretch/>
        </p:blipFill>
        <p:spPr>
          <a:xfrm>
            <a:off x="1137139" y="993679"/>
            <a:ext cx="733864" cy="53050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CDFD30A-804D-467D-BEEA-34A9E4E456D8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3154320" y="1176480"/>
              <a:ext cx="2967120" cy="350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CDFD30A-804D-467D-BEEA-34A9E4E456D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44960" y="1167120"/>
                <a:ext cx="2985840" cy="36936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C5A81BF0-5B94-4633-A2D3-4EB2C8B9DC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446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448"/>
    </mc:Choice>
    <mc:Fallback>
      <p:transition spd="slow" advTm="304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28+ Printable Lined Paper Templates | Free &amp; Premium Templates">
            <a:extLst>
              <a:ext uri="{FF2B5EF4-FFF2-40B4-BE49-F238E27FC236}">
                <a16:creationId xmlns:a16="http://schemas.microsoft.com/office/drawing/2014/main" id="{FF4932BC-E303-41A9-B3CB-95D3BC7E87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2" b="22982"/>
          <a:stretch/>
        </p:blipFill>
        <p:spPr bwMode="auto">
          <a:xfrm>
            <a:off x="0" y="-239151"/>
            <a:ext cx="12192000" cy="643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1B6A884-D830-454F-82F5-BC1EBE694D55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1214280" y="1301760"/>
              <a:ext cx="1539720" cy="4267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1B6A884-D830-454F-82F5-BC1EBE694D5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04920" y="1292400"/>
                <a:ext cx="1558440" cy="428652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0BDFEBE7-80F6-4AED-8322-558A23B3E8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062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7762"/>
    </mc:Choice>
    <mc:Fallback>
      <p:transition spd="slow" advTm="1077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|1.8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1.3|1.7|1.3|1.8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1.1|1.2|1.1|1.2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3.9|4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141</Words>
  <Application>Microsoft Office PowerPoint</Application>
  <PresentationFormat>Widescreen</PresentationFormat>
  <Paragraphs>32</Paragraphs>
  <Slides>9</Slides>
  <Notes>9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</dc:creator>
  <cp:lastModifiedBy>Laptop</cp:lastModifiedBy>
  <cp:revision>26</cp:revision>
  <dcterms:created xsi:type="dcterms:W3CDTF">2021-01-11T13:23:06Z</dcterms:created>
  <dcterms:modified xsi:type="dcterms:W3CDTF">2021-02-01T15:26:44Z</dcterms:modified>
</cp:coreProperties>
</file>