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797"/>
  </p:normalViewPr>
  <p:slideViewPr>
    <p:cSldViewPr snapToGrid="0" snapToObjects="1">
      <p:cViewPr varScale="1">
        <p:scale>
          <a:sx n="80" d="100"/>
          <a:sy n="80" d="100"/>
        </p:scale>
        <p:origin x="1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1DAC-8412-8541-9271-753593B7B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20994-075B-8E4B-82FB-684B91E86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BCB06-233C-6746-9598-6122E5A6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B470F-91BC-1747-8A5F-9A244F9D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37F8D-2FDF-DA40-BCC9-F3697C35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0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0D9B-EC6E-F848-B671-9B8BFB06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EF079-CB9F-6043-B27C-7700958A1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3DDF-08E5-2246-9F64-91AA596F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CDA7A-3608-3F47-96C6-B48BD393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C530F-3AC1-1C49-9987-AB424C2C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BA090-4805-7146-AB65-0C94FF3AD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9FD56-2563-314F-80DA-C3BF64A62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B9D05-FD8E-9C47-81C1-74E79FEF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9E0FA-1CDE-9841-AC73-13DABDF6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7FE95-0E93-7E4E-B453-5B8C5FDD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8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1006-537F-2543-9501-262BB6EC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E3FE-65FC-3545-9629-17995FE3C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94453-ACE5-1544-9EFB-458DCD5F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40CD9-224C-9440-8128-5BD8FF81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C2FCE-6129-4646-B29D-419044C9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3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F91B-5834-2E45-855F-F0F566AE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6A8B2-A99A-1A43-B695-26BE83609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CEA38-25A0-924E-B184-910C6107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74275-FE57-B943-B527-E7432518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BD8DD-55E5-AE4F-BDEA-50230059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653A-E145-264D-99F1-F9A75F37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188A-6F70-4D45-86FD-ECE108050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043C6-B93E-8F4D-B7DB-0E75A017C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D67BB-978A-F543-974A-67AF7333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76CC8-08F9-964D-A657-82A35A2B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414D5-EAF3-244F-8557-8A666F52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4B30-C9BC-2649-8180-B9583384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6908B-69F3-D142-91C2-0C1ACB4EB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E5290-2C87-5B42-81FC-B3FC76ACF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5F80A-7B86-9944-B752-651F03407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12965-CB48-2344-8695-15B6F7A54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234D9-E3D6-0949-A985-109D13EC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CAD804-E235-A040-9767-150A7A8D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C4952-C77C-CF4E-A50A-52EB8897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AB98-BF3E-0247-A2F3-69D576C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6AFF4-7B4A-604A-89DD-CD32C4A2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9790-15C8-444C-B7BC-0138AF29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61001-8EE6-E245-BD59-BD5F1844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7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3E20C-1362-6E4E-806A-5EA8844D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D8F86-C606-8F4F-9480-65B32383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989FB-7F1B-9244-99D1-3D5A7785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3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AA63-2FD6-8C4B-B1A5-A9FEC9B7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A9CB7-5570-404C-9376-659508EFB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3FD91-4880-BA49-89A4-9F8BC2078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1E2B3-EE49-B04C-811E-BA70C5CA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BCF51-62D4-7F4A-8BBE-2D49346C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BCD70-1C2C-5246-8090-D0ABF1DF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6F77-098C-C940-8230-C51563FE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F8243-48A8-2043-9381-EA9241222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B473B-EB96-7A4F-A692-F83CBD6E7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FBF03-FF8F-B448-A39D-0A6B9776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EB4B4-5BEC-9B4E-A365-E34CBE11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95759-AF9B-064E-BECD-FD9980C0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2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732F0-A41A-A44A-B0EC-C98D5389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56636-6858-4248-88DA-746984C5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6634D-A4FF-3444-B044-A532DF1AF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D7577-3CA0-5D43-B3F5-8F349C052EFB}" type="datetimeFigureOut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FBD9D-01A8-E54E-8EB9-FA6570883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A793A-B737-9E42-A0F7-5C8F795A2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E1BE-B10F-374F-91B6-19DE6F0B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1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22C4-0A7F-E346-9A81-1FCF9F2A3E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Communicating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9234B-5A0C-9247-AB70-7DE8919410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3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FAE3-5F44-DF4B-830F-472ECB0C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 down as many apps as you can think of where you can communicate with people online.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6D714-2B26-0B48-8A79-B4422EE20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2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297ED-2B52-EC4F-ADAA-EAED25B3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45FB4E1-98C6-1741-9890-DF420F43F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10" y="3717925"/>
            <a:ext cx="3067050" cy="2774950"/>
          </a:xfrm>
          <a:prstGeom prst="rect">
            <a:avLst/>
          </a:prstGeom>
        </p:spPr>
      </p:pic>
      <p:pic>
        <p:nvPicPr>
          <p:cNvPr id="16" name="Content Placeholder 15" descr="Icon&#10;&#10;Description automatically generated">
            <a:extLst>
              <a:ext uri="{FF2B5EF4-FFF2-40B4-BE49-F238E27FC236}">
                <a16:creationId xmlns:a16="http://schemas.microsoft.com/office/drawing/2014/main" id="{C9496EDD-3EC3-DC46-AEC4-8D7D0AF92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248"/>
          <a:stretch/>
        </p:blipFill>
        <p:spPr>
          <a:xfrm>
            <a:off x="8841239" y="285070"/>
            <a:ext cx="2638977" cy="2558143"/>
          </a:xfr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B420F3D4-9C23-894C-8731-820E3C7D8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10" y="128588"/>
            <a:ext cx="2380053" cy="2774950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6BFA76-7AA8-2346-99A0-5CFF5F0D4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19" y="3929287"/>
            <a:ext cx="2891387" cy="2558143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87D1F974-102E-1941-A872-D59946684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445" y="1654855"/>
            <a:ext cx="2692311" cy="2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4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67" y="18679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Strangers.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33" y="1052737"/>
            <a:ext cx="2389034" cy="557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051575"/>
            <a:ext cx="1320594" cy="4573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963634"/>
            <a:ext cx="3179062" cy="5750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4112" y="162880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stranger is someone you or your family does not know.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4112" y="3113689"/>
            <a:ext cx="3258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Anyone can be a stranger until you get to know them.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you were on the street you would not talk to a stranger or go places with them. </a:t>
            </a:r>
          </a:p>
        </p:txBody>
      </p:sp>
    </p:spTree>
    <p:extLst>
      <p:ext uri="{BB962C8B-B14F-4D97-AF65-F5344CB8AC3E}">
        <p14:creationId xmlns:p14="http://schemas.microsoft.com/office/powerpoint/2010/main" val="7653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Keeping safe with strangers online.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196753"/>
            <a:ext cx="2502052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7927" y="1988841"/>
            <a:ext cx="56852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When you are playing games or using the digital devices that link to the internet, a stranger might try and contact you.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stranger online might not look scary.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They can be nice and friendly. </a:t>
            </a:r>
          </a:p>
        </p:txBody>
      </p:sp>
    </p:spTree>
    <p:extLst>
      <p:ext uri="{BB962C8B-B14F-4D97-AF65-F5344CB8AC3E}">
        <p14:creationId xmlns:p14="http://schemas.microsoft.com/office/powerpoint/2010/main" val="3936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Keeping safe with strangers online.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not talk to strangers online. Sometimes they are not who they say they are.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not give any personal information to anyone online.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someone does try and contact you, always ask a trusted grown up for help. Do not talk back to them.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you are still unsure, always use an electronic device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a grown up.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b="12621"/>
          <a:stretch/>
        </p:blipFill>
        <p:spPr>
          <a:xfrm>
            <a:off x="7824192" y="3958596"/>
            <a:ext cx="3006394" cy="2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066884"/>
            <a:ext cx="2016224" cy="417311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14010" y="2066884"/>
            <a:ext cx="4608512" cy="2160240"/>
          </a:xfrm>
          <a:prstGeom prst="wedgeRoundRectCallout">
            <a:avLst>
              <a:gd name="adj1" fmla="val 80780"/>
              <a:gd name="adj2" fmla="val 439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“Someone on the internet has asked me to be their friend. What should I do?”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4072" y="60553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</a:p>
        </p:txBody>
      </p:sp>
    </p:spTree>
    <p:extLst>
      <p:ext uri="{BB962C8B-B14F-4D97-AF65-F5344CB8AC3E}">
        <p14:creationId xmlns:p14="http://schemas.microsoft.com/office/powerpoint/2010/main" val="1587285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206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Communicating online</vt:lpstr>
      <vt:lpstr>Write down as many apps as you can think of where you can communicate with people online. </vt:lpstr>
      <vt:lpstr>PowerPoint Presentation</vt:lpstr>
      <vt:lpstr>Strangers.</vt:lpstr>
      <vt:lpstr>Keeping safe with strangers online.</vt:lpstr>
      <vt:lpstr>Keeping safe with strangers online.</vt:lpstr>
      <vt:lpstr>Can you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Gaming, online friends and privacy</dc:title>
  <dc:creator>Kilmartin, Rachel</dc:creator>
  <cp:lastModifiedBy>Kilmartin, Rachel</cp:lastModifiedBy>
  <cp:revision>2</cp:revision>
  <dcterms:created xsi:type="dcterms:W3CDTF">2021-01-24T18:16:54Z</dcterms:created>
  <dcterms:modified xsi:type="dcterms:W3CDTF">2021-01-24T18:38:30Z</dcterms:modified>
</cp:coreProperties>
</file>