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9964B-984C-417B-A4CE-4C2A57F84A9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E2CDC-39AE-4776-BB72-C8BEC2815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1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F6CE-4808-4CF1-B8EF-160D964F8D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A6F-3770-41A8-957E-DA7D44D40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0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F6CE-4808-4CF1-B8EF-160D964F8D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A6F-3770-41A8-957E-DA7D44D40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73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F6CE-4808-4CF1-B8EF-160D964F8D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A6F-3770-41A8-957E-DA7D44D40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9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F6CE-4808-4CF1-B8EF-160D964F8D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A6F-3770-41A8-957E-DA7D44D40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2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F6CE-4808-4CF1-B8EF-160D964F8D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A6F-3770-41A8-957E-DA7D44D40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3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F6CE-4808-4CF1-B8EF-160D964F8D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A6F-3770-41A8-957E-DA7D44D40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70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F6CE-4808-4CF1-B8EF-160D964F8D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A6F-3770-41A8-957E-DA7D44D40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F6CE-4808-4CF1-B8EF-160D964F8D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A6F-3770-41A8-957E-DA7D44D40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2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F6CE-4808-4CF1-B8EF-160D964F8D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A6F-3770-41A8-957E-DA7D44D40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F6CE-4808-4CF1-B8EF-160D964F8D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A6F-3770-41A8-957E-DA7D44D40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F6CE-4808-4CF1-B8EF-160D964F8D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A6F-3770-41A8-957E-DA7D44D40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0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F6CE-4808-4CF1-B8EF-160D964F8D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7A6F-3770-41A8-957E-DA7D44D40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9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LI: To work with number bonds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Alternative 2 </a:t>
            </a:r>
          </a:p>
          <a:p>
            <a:r>
              <a:rPr lang="en-GB" dirty="0" smtClean="0"/>
              <a:t>Number Bonds to 5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Count to 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55850"/>
            <a:ext cx="8352928" cy="344941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754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Count to 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imeline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55850"/>
            <a:ext cx="8986435" cy="366543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4339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Count to 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, box and whisker chart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62243"/>
            <a:ext cx="8266355" cy="301736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667335" y="3014464"/>
            <a:ext cx="1440160" cy="15841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>
            <a:off x="2314360" y="3014464"/>
            <a:ext cx="1440160" cy="15841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3907695" y="3014464"/>
            <a:ext cx="1440160" cy="15841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5500255" y="3014464"/>
            <a:ext cx="1440160" cy="15841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7020272" y="3014464"/>
            <a:ext cx="1440160" cy="15841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35387" y="372922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372922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5747" y="371703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8307" y="372922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8324" y="373454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4288" y="5949280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How many triangles can you see?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9431" y="499715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are </a:t>
            </a:r>
            <a:r>
              <a:rPr lang="en-GB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573016"/>
            <a:ext cx="1440160" cy="1440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52320" y="3573016"/>
            <a:ext cx="14401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652120" y="3556992"/>
            <a:ext cx="1440160" cy="1440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51920" y="3573016"/>
            <a:ext cx="1440160" cy="1440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003732" y="3573016"/>
            <a:ext cx="1440160" cy="1440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91580" y="38679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38679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9743" y="394525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38679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94525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How many squares can you see?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6971" y="56825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are </a:t>
            </a:r>
            <a:r>
              <a:rPr lang="en-GB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circles can you see?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8881" y="3140968"/>
            <a:ext cx="1440160" cy="1296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23728" y="3072465"/>
            <a:ext cx="1440160" cy="1296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851920" y="3149352"/>
            <a:ext cx="1440160" cy="1296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80112" y="3149352"/>
            <a:ext cx="1440160" cy="12961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380312" y="3149352"/>
            <a:ext cx="1440160" cy="12961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06933" y="3435097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1780" y="343456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44119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34290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34290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7980" y="6165304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169431" y="49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are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6971" y="56825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are </a:t>
            </a:r>
            <a:r>
              <a:rPr lang="en-GB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78</Words>
  <Application>Microsoft Office PowerPoint</Application>
  <PresentationFormat>On-screen Show (4:3)</PresentationFormat>
  <Paragraphs>28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LI: To work with number bonds</vt:lpstr>
      <vt:lpstr>Count to 5</vt:lpstr>
      <vt:lpstr>Count to 5</vt:lpstr>
      <vt:lpstr>Count to 5</vt:lpstr>
      <vt:lpstr>PowerPoint Presentation</vt:lpstr>
      <vt:lpstr>How many are orange?</vt:lpstr>
      <vt:lpstr>How many circles can you see?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 slide</dc:title>
  <dc:creator>Kiddy, Rubie</dc:creator>
  <cp:lastModifiedBy>Kiddy, Rubie</cp:lastModifiedBy>
  <cp:revision>7</cp:revision>
  <dcterms:created xsi:type="dcterms:W3CDTF">2021-02-02T10:55:12Z</dcterms:created>
  <dcterms:modified xsi:type="dcterms:W3CDTF">2021-02-03T15:42:01Z</dcterms:modified>
</cp:coreProperties>
</file>