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EF0A4-01B6-4308-B66D-E07CDB698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FAEAA-B9E8-4276-AA1F-3B0C993C4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F6D9B-973E-4B02-8BFF-C898984F4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0FE3-EDB0-4430-A0EC-45368069B4B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6FA5C-96E7-4317-9987-9456B5FD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E0EA4-AF8B-4D59-A633-AA68C14F1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8060-F3C1-4ADD-BF94-864458CDB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58469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A9F25-C1FE-4695-B69E-0F4966E1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2966F-B522-497F-9ED1-0A2F7D1B1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271E3-E794-46CF-A88C-98B0D1FCD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0FE3-EDB0-4430-A0EC-45368069B4B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E6EEA-02F0-4267-9B43-B13DED458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24486-2AE3-40F4-ADF3-E3AB2CB7F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8060-F3C1-4ADD-BF94-864458CDB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2662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94FDBB-BAF8-45D8-BD1A-8961F31BFC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938C0C-0A9D-4EC2-98E2-7A832CF5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A8038-F124-47BE-87EF-8CA41761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0FE3-EDB0-4430-A0EC-45368069B4B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00C2B-E799-4411-9946-95DBFA2CA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B15B9-91B0-49BD-9728-6525E0389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8060-F3C1-4ADD-BF94-864458CDB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19652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40D6E-5677-49BA-8D58-BAC17953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28F99-7860-460F-84DB-675F2F2C5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E885E-4596-4875-A2C5-1485B12F1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0FE3-EDB0-4430-A0EC-45368069B4B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ABE3F-E740-4735-81A9-505D8C43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7A846-24CF-4874-8771-219951591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8060-F3C1-4ADD-BF94-864458CDB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89837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100CC-E512-402A-81F5-41CA3F78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A733D-C023-4826-8D59-682D955A0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988A3-FDD4-4E28-A956-E75630E03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0FE3-EDB0-4430-A0EC-45368069B4B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8F5C3-FC08-4059-B695-4FF159D19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9358B-1C92-4B4C-B24E-C493AA3C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8060-F3C1-4ADD-BF94-864458CDB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41914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E8327-5879-4B53-B618-16670A481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C38FB-5ED0-4262-8E19-76E6F3D05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5DA84-B67B-4AA8-8FEA-2EE1E711D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BB528-38D7-48AC-86E1-539B1AB0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0FE3-EDB0-4430-A0EC-45368069B4B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50FC1-CEEF-435E-932B-3E561EB0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749F7-4004-4430-9F39-DED86B4F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8060-F3C1-4ADD-BF94-864458CDB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69544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ECCBA-D6FE-44F3-9C1E-F0E13BDA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83D2E-F088-422B-BD8C-266B37FD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D0076-015A-4670-B79F-0FD9C3F09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7017D6-DD96-434E-84DD-F1E95E4D5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2AA2CA-F4E0-434C-82BE-AB9B226DC6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04A22F-9E93-4D53-855A-2A0B4F5EA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0FE3-EDB0-4430-A0EC-45368069B4B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31CA95-55D6-4FD2-B9E2-C42237C3D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352561-0613-4891-8B7B-BECB4A7D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8060-F3C1-4ADD-BF94-864458CDB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23079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65489-D077-4131-ADD9-709FDB03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EB8C05-AB44-4AC0-A176-C9F7D25CA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0FE3-EDB0-4430-A0EC-45368069B4B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45B73-243D-4EAD-B61B-F6D2C0B9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2BF323-FD64-46FF-8030-648C2C783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8060-F3C1-4ADD-BF94-864458CDB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00098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723FA3-365A-4C8A-9EE8-BD3564D1A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0FE3-EDB0-4430-A0EC-45368069B4B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B05CA1-92B0-4732-927F-3A50F6F2A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F5E80-1889-4E40-B42C-2CDDAB87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8060-F3C1-4ADD-BF94-864458CDB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50894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4F396-C0D1-4383-852D-00359A0C5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7C2BA-D3EC-42AD-8108-B49695F90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F2476-E5E5-49FA-9782-7A9FE67FB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9FC89-2687-4FFA-8A83-E7E5F0588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0FE3-EDB0-4430-A0EC-45368069B4B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0027E-7940-4C6D-87DB-9846AF06A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CCFA7-1F9A-4D66-AA81-197BACB7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8060-F3C1-4ADD-BF94-864458CDB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0321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5A00E-510D-4601-92D5-2E445E599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2920E5-9413-4D88-899C-7978E7F9E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809CF-73A1-4F45-BDED-4FFA0038F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48792-E953-41B7-B34A-34F992B13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0FE3-EDB0-4430-A0EC-45368069B4B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FD427-108C-4E0C-9B7C-70093774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BD243-8D8C-4FB5-AE4C-A0C34B601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8060-F3C1-4ADD-BF94-864458CDB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21101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7FE86-285E-4843-8A02-8E87FD43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BC061-79B0-4B27-A899-E919E2F1D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4C266-A1D0-497C-94C6-FD27E3468C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20FE3-EDB0-4430-A0EC-45368069B4B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1698D-B038-4CF6-B3BB-A951FEC9A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C10BE-1595-4697-91C6-B3BE152FC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98060-F3C1-4ADD-BF94-864458CDB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35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0D322-1E81-4F51-AB0E-5B13E31640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Learning intention</a:t>
            </a:r>
            <a:br>
              <a:rPr lang="en-GB" dirty="0"/>
            </a:br>
            <a:r>
              <a:rPr lang="en-GB" dirty="0"/>
              <a:t>Identify the regions of Europe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60E2C-399F-4532-AF89-78B2DBB1CF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54734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711A2-AABF-4BA3-AA58-379A055EA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60" y="193829"/>
            <a:ext cx="3163040" cy="5983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Which European Countries are </a:t>
            </a:r>
          </a:p>
          <a:p>
            <a:pPr marL="0" indent="0" algn="ctr">
              <a:buNone/>
            </a:pPr>
            <a:r>
              <a:rPr lang="en-GB" b="1" dirty="0">
                <a:solidFill>
                  <a:srgbClr val="FF0000"/>
                </a:solidFill>
              </a:rPr>
              <a:t>North</a:t>
            </a:r>
          </a:p>
          <a:p>
            <a:pPr marL="0" indent="0" algn="ctr">
              <a:buNone/>
            </a:pPr>
            <a:r>
              <a:rPr lang="en-GB" b="1" dirty="0">
                <a:solidFill>
                  <a:srgbClr val="FF0000"/>
                </a:solidFill>
              </a:rPr>
              <a:t>East</a:t>
            </a:r>
          </a:p>
          <a:p>
            <a:pPr marL="0" indent="0" algn="ctr">
              <a:buNone/>
            </a:pPr>
            <a:r>
              <a:rPr lang="en-GB" b="1" dirty="0">
                <a:solidFill>
                  <a:srgbClr val="FF0000"/>
                </a:solidFill>
              </a:rPr>
              <a:t>South</a:t>
            </a:r>
          </a:p>
          <a:p>
            <a:pPr marL="0" indent="0" algn="ctr">
              <a:buNone/>
            </a:pPr>
            <a:r>
              <a:rPr lang="en-GB" b="1" dirty="0">
                <a:solidFill>
                  <a:srgbClr val="FF0000"/>
                </a:solidFill>
              </a:rPr>
              <a:t>West</a:t>
            </a:r>
          </a:p>
          <a:p>
            <a:pPr marL="0" indent="0" algn="ctr">
              <a:buNone/>
            </a:pPr>
            <a:endParaRPr lang="en-GB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2400" b="1" dirty="0"/>
              <a:t>Find one of each, with an adult.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05C68-2E84-4574-B404-1B4C696585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9" t="9910" r="16307" b="1489"/>
          <a:stretch/>
        </p:blipFill>
        <p:spPr>
          <a:xfrm>
            <a:off x="3895724" y="681037"/>
            <a:ext cx="7905750" cy="56673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1391465-205E-44C9-A333-6439DBDF0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" b="2791"/>
          <a:stretch/>
        </p:blipFill>
        <p:spPr bwMode="auto">
          <a:xfrm>
            <a:off x="3895722" y="681037"/>
            <a:ext cx="7905752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2948ACA-DA8E-4D8E-8602-816023997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54" y="4400920"/>
            <a:ext cx="2263251" cy="226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EFAE240-9B57-4F20-910B-106886BE5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83926" b="54827"/>
          <a:stretch/>
        </p:blipFill>
        <p:spPr bwMode="auto">
          <a:xfrm>
            <a:off x="3895722" y="795338"/>
            <a:ext cx="1333500" cy="263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21CAB4-EDEC-47AC-A9C3-B221C8A1EB30}"/>
              </a:ext>
            </a:extLst>
          </p:cNvPr>
          <p:cNvSpPr txBox="1"/>
          <p:nvPr/>
        </p:nvSpPr>
        <p:spPr>
          <a:xfrm>
            <a:off x="11048738" y="3185396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East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36B13C-DE26-41B2-A7F9-DB7BF859183F}"/>
              </a:ext>
            </a:extLst>
          </p:cNvPr>
          <p:cNvSpPr txBox="1"/>
          <p:nvPr/>
        </p:nvSpPr>
        <p:spPr>
          <a:xfrm>
            <a:off x="7276967" y="272118"/>
            <a:ext cx="11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North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4BF100-A317-4F88-8CB2-5FA85C635ACE}"/>
              </a:ext>
            </a:extLst>
          </p:cNvPr>
          <p:cNvSpPr txBox="1"/>
          <p:nvPr/>
        </p:nvSpPr>
        <p:spPr>
          <a:xfrm>
            <a:off x="3626894" y="3326248"/>
            <a:ext cx="1037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West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D771DC-E52F-4A42-A4EB-305A7266316A}"/>
              </a:ext>
            </a:extLst>
          </p:cNvPr>
          <p:cNvSpPr txBox="1"/>
          <p:nvPr/>
        </p:nvSpPr>
        <p:spPr>
          <a:xfrm>
            <a:off x="7217656" y="6234111"/>
            <a:ext cx="1202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South</a:t>
            </a:r>
          </a:p>
        </p:txBody>
      </p:sp>
    </p:spTree>
    <p:extLst>
      <p:ext uri="{BB962C8B-B14F-4D97-AF65-F5344CB8AC3E}">
        <p14:creationId xmlns:p14="http://schemas.microsoft.com/office/powerpoint/2010/main" val="2548276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1718B-B30D-4364-88CD-E13F63E3A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Northern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89E28-9ACC-4B9A-A7D3-7BC9D56E5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51" y="1690687"/>
            <a:ext cx="6636799" cy="494093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countries in Northern Europe include:</a:t>
            </a:r>
          </a:p>
          <a:p>
            <a:pPr marL="0" indent="0" algn="l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Norway, </a:t>
            </a:r>
            <a:r>
              <a:rPr lang="en-GB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United Kingdom, Ireland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and Lithuania.</a:t>
            </a:r>
          </a:p>
          <a:p>
            <a:pPr marL="0" indent="0">
              <a:buNone/>
            </a:pPr>
            <a:r>
              <a:rPr lang="en-GB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Can you see any others?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</a:t>
            </a:r>
            <a:r>
              <a:rPr lang="en-GB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eather is very cold in winter and warm in the summer.</a:t>
            </a:r>
          </a:p>
          <a:p>
            <a:pPr marL="0" indent="0" algn="l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3D808C-2D7D-4E1A-A28B-14CBA19BE1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214" b="36551"/>
          <a:stretch/>
        </p:blipFill>
        <p:spPr>
          <a:xfrm>
            <a:off x="6317942" y="1482571"/>
            <a:ext cx="514869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8166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E744E-20BA-4E60-AB93-D21776122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Eastern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C4338-4F00-4A66-871A-C56F25C19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48" y="1594806"/>
            <a:ext cx="4586056" cy="4351338"/>
          </a:xfrm>
        </p:spPr>
        <p:txBody>
          <a:bodyPr>
            <a:normAutofit/>
          </a:bodyPr>
          <a:lstStyle/>
          <a:p>
            <a:r>
              <a:rPr lang="en-GB" dirty="0"/>
              <a:t>Eastern European countries include Poland, Romania and Russia.</a:t>
            </a:r>
          </a:p>
          <a:p>
            <a:r>
              <a:rPr lang="en-GB" dirty="0"/>
              <a:t>Can you see any others?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D559E6-EF84-4068-9E73-2CAC8F446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634" y="528232"/>
            <a:ext cx="5849166" cy="58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7791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396C3-AB7A-4A4D-86CF-8D1238E27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17" y="-195308"/>
            <a:ext cx="10515600" cy="1690688"/>
          </a:xfrm>
        </p:spPr>
        <p:txBody>
          <a:bodyPr/>
          <a:lstStyle/>
          <a:p>
            <a:r>
              <a:rPr lang="en-GB" dirty="0"/>
              <a:t>Southern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9D5CC-975A-44D0-B59D-49BD38E3D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417" y="1003177"/>
            <a:ext cx="4541668" cy="569946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Countries include Spain, Serbia and Italy. </a:t>
            </a:r>
          </a:p>
          <a:p>
            <a:pPr>
              <a:lnSpc>
                <a:spcPct val="120000"/>
              </a:lnSpc>
            </a:pPr>
            <a:r>
              <a:rPr lang="en-GB" dirty="0"/>
              <a:t>Can you see any more?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The weather is hot in the summer and cool in winter.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4FCECB-C0BC-4A65-99C4-E273E4361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167" y="1495380"/>
            <a:ext cx="7001852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136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9B321-256B-4AE3-B1AD-9301CE1E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Western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CB2F8-E81D-45AA-BCE6-559F8F57D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20" y="1287262"/>
            <a:ext cx="4128116" cy="52056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Western European Countries include France, Switzerland and  Austria;</a:t>
            </a:r>
          </a:p>
          <a:p>
            <a:pPr>
              <a:lnSpc>
                <a:spcPct val="120000"/>
              </a:lnSpc>
            </a:pPr>
            <a:r>
              <a:rPr lang="en-GB" dirty="0"/>
              <a:t>It can be hot in summer and cold in winter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CCB9D-9E35-4C6C-B5DD-A91C46D3A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738" y="1363324"/>
            <a:ext cx="7284442" cy="470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8412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6DA89-6595-4FF4-B3FC-CE412037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GB" sz="4800"/>
              <a:t>Comparing regions of Europe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E3E13-4D60-4098-BCF4-B39702670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2072308"/>
            <a:ext cx="4972134" cy="4166651"/>
          </a:xfrm>
        </p:spPr>
        <p:txBody>
          <a:bodyPr anchor="ctr">
            <a:normAutofit/>
          </a:bodyPr>
          <a:lstStyle/>
          <a:p>
            <a:r>
              <a:rPr lang="en-GB" dirty="0"/>
              <a:t>Find the sheet ‘Comparing regions of Europe- alternative.</a:t>
            </a:r>
          </a:p>
          <a:p>
            <a:r>
              <a:rPr lang="en-GB" dirty="0"/>
              <a:t>On the sheet sort the pictures into North European and South European pictures.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4B95AE-2603-4F7B-AE6E-1532EE5A3B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99" b="-3"/>
          <a:stretch/>
        </p:blipFill>
        <p:spPr>
          <a:xfrm>
            <a:off x="5676984" y="2298511"/>
            <a:ext cx="5150277" cy="371424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5701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A83FA-C2EA-4292-A7E6-813C36DDD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A717B-BAEC-4852-9271-B1E8B522C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A511392-7F11-493F-A24B-E7E9CF36C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51" y="2385689"/>
            <a:ext cx="2263251" cy="226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16011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162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Arial</vt:lpstr>
      <vt:lpstr>Office Theme</vt:lpstr>
      <vt:lpstr>Learning intention Identify the regions of Europe</vt:lpstr>
      <vt:lpstr>PowerPoint Presentation</vt:lpstr>
      <vt:lpstr>Northern Europe</vt:lpstr>
      <vt:lpstr>Eastern Europe</vt:lpstr>
      <vt:lpstr>Southern Europe</vt:lpstr>
      <vt:lpstr>Western Europe</vt:lpstr>
      <vt:lpstr>Comparing regions of Europe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 Identify the regions of Europe</dc:title>
  <dc:creator>Matilda Scott-Wilkinson</dc:creator>
  <cp:lastModifiedBy>Matilda Scott-Wilkinson</cp:lastModifiedBy>
  <cp:revision>16</cp:revision>
  <dcterms:created xsi:type="dcterms:W3CDTF">2021-02-08T16:35:28Z</dcterms:created>
  <dcterms:modified xsi:type="dcterms:W3CDTF">2021-02-10T22:21:38Z</dcterms:modified>
</cp:coreProperties>
</file>