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5F6B7-2A47-40E9-BF93-99EA570EA1C5}" v="23" dt="2021-02-04T14:37:43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all" userId="b5d2dbbaa85068f0" providerId="LiveId" clId="{5DB5F6B7-2A47-40E9-BF93-99EA570EA1C5}"/>
    <pc:docChg chg="undo custSel addSld delSld modSld">
      <pc:chgData name="Christina Hall" userId="b5d2dbbaa85068f0" providerId="LiveId" clId="{5DB5F6B7-2A47-40E9-BF93-99EA570EA1C5}" dt="2021-02-04T14:37:47.969" v="916" actId="1076"/>
      <pc:docMkLst>
        <pc:docMk/>
      </pc:docMkLst>
      <pc:sldChg chg="addSp delSp modSp mod delAnim">
        <pc:chgData name="Christina Hall" userId="b5d2dbbaa85068f0" providerId="LiveId" clId="{5DB5F6B7-2A47-40E9-BF93-99EA570EA1C5}" dt="2021-02-04T14:37:47.969" v="916" actId="1076"/>
        <pc:sldMkLst>
          <pc:docMk/>
          <pc:sldMk cId="2314760523" sldId="256"/>
        </pc:sldMkLst>
        <pc:spChg chg="mod">
          <ac:chgData name="Christina Hall" userId="b5d2dbbaa85068f0" providerId="LiveId" clId="{5DB5F6B7-2A47-40E9-BF93-99EA570EA1C5}" dt="2021-02-04T14:16:34.090" v="902" actId="20577"/>
          <ac:spMkLst>
            <pc:docMk/>
            <pc:sldMk cId="2314760523" sldId="256"/>
            <ac:spMk id="6" creationId="{D9BDF15E-F464-4AD6-AEB5-60E992C7A310}"/>
          </ac:spMkLst>
        </pc:spChg>
        <pc:spChg chg="mod">
          <ac:chgData name="Christina Hall" userId="b5d2dbbaa85068f0" providerId="LiveId" clId="{5DB5F6B7-2A47-40E9-BF93-99EA570EA1C5}" dt="2021-02-04T14:16:27.798" v="885" actId="20577"/>
          <ac:spMkLst>
            <pc:docMk/>
            <pc:sldMk cId="2314760523" sldId="256"/>
            <ac:spMk id="10" creationId="{36C7907B-4E6A-48C1-895A-4BB24CC7EE01}"/>
          </ac:spMkLst>
        </pc:spChg>
        <pc:picChg chg="add mod">
          <ac:chgData name="Christina Hall" userId="b5d2dbbaa85068f0" providerId="LiveId" clId="{5DB5F6B7-2A47-40E9-BF93-99EA570EA1C5}" dt="2021-02-04T14:37:47.969" v="916" actId="1076"/>
          <ac:picMkLst>
            <pc:docMk/>
            <pc:sldMk cId="2314760523" sldId="256"/>
            <ac:picMk id="2" creationId="{531BBCFD-04F7-4D5A-8A91-F58259DB7081}"/>
          </ac:picMkLst>
        </pc:picChg>
        <pc:picChg chg="del mod">
          <ac:chgData name="Christina Hall" userId="b5d2dbbaa85068f0" providerId="LiveId" clId="{5DB5F6B7-2A47-40E9-BF93-99EA570EA1C5}" dt="2021-02-04T13:45:29.904" v="1" actId="478"/>
          <ac:picMkLst>
            <pc:docMk/>
            <pc:sldMk cId="2314760523" sldId="256"/>
            <ac:picMk id="12" creationId="{C426F28E-2D79-494E-8CA4-841ED85FB349}"/>
          </ac:picMkLst>
        </pc:picChg>
        <pc:picChg chg="mod">
          <ac:chgData name="Christina Hall" userId="b5d2dbbaa85068f0" providerId="LiveId" clId="{5DB5F6B7-2A47-40E9-BF93-99EA570EA1C5}" dt="2021-02-04T13:52:48.385" v="256" actId="1076"/>
          <ac:picMkLst>
            <pc:docMk/>
            <pc:sldMk cId="2314760523" sldId="256"/>
            <ac:picMk id="14" creationId="{FE98450C-0AB8-4820-AB96-577CBEAA30E7}"/>
          </ac:picMkLst>
        </pc:picChg>
        <pc:picChg chg="add del mod">
          <ac:chgData name="Christina Hall" userId="b5d2dbbaa85068f0" providerId="LiveId" clId="{5DB5F6B7-2A47-40E9-BF93-99EA570EA1C5}" dt="2021-02-04T14:31:09.031" v="903" actId="478"/>
          <ac:picMkLst>
            <pc:docMk/>
            <pc:sldMk cId="2314760523" sldId="256"/>
            <ac:picMk id="15" creationId="{D14E757A-7A9A-4DD1-AC1F-A39ED53C369D}"/>
          </ac:picMkLst>
        </pc:picChg>
        <pc:picChg chg="add del mod">
          <ac:chgData name="Christina Hall" userId="b5d2dbbaa85068f0" providerId="LiveId" clId="{5DB5F6B7-2A47-40E9-BF93-99EA570EA1C5}" dt="2021-02-04T14:32:02.463" v="907" actId="478"/>
          <ac:picMkLst>
            <pc:docMk/>
            <pc:sldMk cId="2314760523" sldId="256"/>
            <ac:picMk id="16" creationId="{227023F6-F306-44B3-BE34-D695C55A83E9}"/>
          </ac:picMkLst>
        </pc:picChg>
        <pc:picChg chg="del">
          <ac:chgData name="Christina Hall" userId="b5d2dbbaa85068f0" providerId="LiveId" clId="{5DB5F6B7-2A47-40E9-BF93-99EA570EA1C5}" dt="2021-02-04T14:13:45.371" v="807" actId="478"/>
          <ac:picMkLst>
            <pc:docMk/>
            <pc:sldMk cId="2314760523" sldId="256"/>
            <ac:picMk id="4100" creationId="{56CD0453-5714-4BF0-B549-807561090D2A}"/>
          </ac:picMkLst>
        </pc:picChg>
        <pc:picChg chg="add del mod">
          <ac:chgData name="Christina Hall" userId="b5d2dbbaa85068f0" providerId="LiveId" clId="{5DB5F6B7-2A47-40E9-BF93-99EA570EA1C5}" dt="2021-02-04T14:35:48.914" v="913" actId="478"/>
          <ac:picMkLst>
            <pc:docMk/>
            <pc:sldMk cId="2314760523" sldId="256"/>
            <ac:picMk id="4102" creationId="{5C74E9D7-E327-4758-A113-FFEA75482F40}"/>
          </ac:picMkLst>
        </pc:picChg>
      </pc:sldChg>
      <pc:sldChg chg="delSp modSp mod delAnim">
        <pc:chgData name="Christina Hall" userId="b5d2dbbaa85068f0" providerId="LiveId" clId="{5DB5F6B7-2A47-40E9-BF93-99EA570EA1C5}" dt="2021-02-04T13:54:29.890" v="258" actId="1076"/>
        <pc:sldMkLst>
          <pc:docMk/>
          <pc:sldMk cId="2269635061" sldId="257"/>
        </pc:sldMkLst>
        <pc:spChg chg="mod">
          <ac:chgData name="Christina Hall" userId="b5d2dbbaa85068f0" providerId="LiveId" clId="{5DB5F6B7-2A47-40E9-BF93-99EA570EA1C5}" dt="2021-02-04T13:50:23.721" v="246" actId="20577"/>
          <ac:spMkLst>
            <pc:docMk/>
            <pc:sldMk cId="2269635061" sldId="257"/>
            <ac:spMk id="2" creationId="{00000000-0000-0000-0000-000000000000}"/>
          </ac:spMkLst>
        </pc:spChg>
        <pc:spChg chg="mod">
          <ac:chgData name="Christina Hall" userId="b5d2dbbaa85068f0" providerId="LiveId" clId="{5DB5F6B7-2A47-40E9-BF93-99EA570EA1C5}" dt="2021-02-04T13:51:05.707" v="254" actId="115"/>
          <ac:spMkLst>
            <pc:docMk/>
            <pc:sldMk cId="2269635061" sldId="257"/>
            <ac:spMk id="3" creationId="{00000000-0000-0000-0000-000000000000}"/>
          </ac:spMkLst>
        </pc:spChg>
        <pc:picChg chg="del">
          <ac:chgData name="Christina Hall" userId="b5d2dbbaa85068f0" providerId="LiveId" clId="{5DB5F6B7-2A47-40E9-BF93-99EA570EA1C5}" dt="2021-02-04T13:53:17.036" v="257" actId="478"/>
          <ac:picMkLst>
            <pc:docMk/>
            <pc:sldMk cId="2269635061" sldId="257"/>
            <ac:picMk id="4" creationId="{53E25752-BBD6-49CB-A7A3-5FE0336C5E3C}"/>
          </ac:picMkLst>
        </pc:picChg>
        <pc:picChg chg="mod">
          <ac:chgData name="Christina Hall" userId="b5d2dbbaa85068f0" providerId="LiveId" clId="{5DB5F6B7-2A47-40E9-BF93-99EA570EA1C5}" dt="2021-02-04T13:54:29.890" v="258" actId="1076"/>
          <ac:picMkLst>
            <pc:docMk/>
            <pc:sldMk cId="2269635061" sldId="257"/>
            <ac:picMk id="5" creationId="{1D48D466-99E4-478A-B592-5C516F3E2261}"/>
          </ac:picMkLst>
        </pc:picChg>
      </pc:sldChg>
      <pc:sldChg chg="addSp delSp modSp mod delAnim">
        <pc:chgData name="Christina Hall" userId="b5d2dbbaa85068f0" providerId="LiveId" clId="{5DB5F6B7-2A47-40E9-BF93-99EA570EA1C5}" dt="2021-02-04T13:58:37.528" v="265" actId="1076"/>
        <pc:sldMkLst>
          <pc:docMk/>
          <pc:sldMk cId="2077826975" sldId="259"/>
        </pc:sldMkLst>
        <pc:picChg chg="del">
          <ac:chgData name="Christina Hall" userId="b5d2dbbaa85068f0" providerId="LiveId" clId="{5DB5F6B7-2A47-40E9-BF93-99EA570EA1C5}" dt="2021-02-04T13:55:35.882" v="259" actId="478"/>
          <ac:picMkLst>
            <pc:docMk/>
            <pc:sldMk cId="2077826975" sldId="259"/>
            <ac:picMk id="12" creationId="{3186ABBF-EA96-44B3-A921-55B224A05CA9}"/>
          </ac:picMkLst>
        </pc:picChg>
        <pc:picChg chg="del">
          <ac:chgData name="Christina Hall" userId="b5d2dbbaa85068f0" providerId="LiveId" clId="{5DB5F6B7-2A47-40E9-BF93-99EA570EA1C5}" dt="2021-02-04T13:55:59.759" v="261" actId="478"/>
          <ac:picMkLst>
            <pc:docMk/>
            <pc:sldMk cId="2077826975" sldId="259"/>
            <ac:picMk id="13" creationId="{77ADF6FA-71EC-458F-B2AC-A83D8231D7BD}"/>
          </ac:picMkLst>
        </pc:picChg>
        <pc:picChg chg="add mod">
          <ac:chgData name="Christina Hall" userId="b5d2dbbaa85068f0" providerId="LiveId" clId="{5DB5F6B7-2A47-40E9-BF93-99EA570EA1C5}" dt="2021-02-04T13:56:05.522" v="264" actId="1076"/>
          <ac:picMkLst>
            <pc:docMk/>
            <pc:sldMk cId="2077826975" sldId="259"/>
            <ac:picMk id="14" creationId="{2ED2BA31-90E7-485E-9D72-90A7D3745297}"/>
          </ac:picMkLst>
        </pc:picChg>
        <pc:picChg chg="mod">
          <ac:chgData name="Christina Hall" userId="b5d2dbbaa85068f0" providerId="LiveId" clId="{5DB5F6B7-2A47-40E9-BF93-99EA570EA1C5}" dt="2021-02-04T13:58:37.528" v="265" actId="1076"/>
          <ac:picMkLst>
            <pc:docMk/>
            <pc:sldMk cId="2077826975" sldId="259"/>
            <ac:picMk id="15" creationId="{01434700-62F6-4E58-9A4E-54DCD2C227A1}"/>
          </ac:picMkLst>
        </pc:picChg>
      </pc:sldChg>
      <pc:sldChg chg="addSp delSp modSp mod">
        <pc:chgData name="Christina Hall" userId="b5d2dbbaa85068f0" providerId="LiveId" clId="{5DB5F6B7-2A47-40E9-BF93-99EA570EA1C5}" dt="2021-02-04T14:01:20.152" v="445" actId="20577"/>
        <pc:sldMkLst>
          <pc:docMk/>
          <pc:sldMk cId="572487094" sldId="260"/>
        </pc:sldMkLst>
        <pc:spChg chg="mod">
          <ac:chgData name="Christina Hall" userId="b5d2dbbaa85068f0" providerId="LiveId" clId="{5DB5F6B7-2A47-40E9-BF93-99EA570EA1C5}" dt="2021-02-04T14:01:20.152" v="445" actId="20577"/>
          <ac:spMkLst>
            <pc:docMk/>
            <pc:sldMk cId="572487094" sldId="260"/>
            <ac:spMk id="6" creationId="{79C1D472-7255-400C-8785-AFB9F7F727AD}"/>
          </ac:spMkLst>
        </pc:spChg>
        <pc:picChg chg="del">
          <ac:chgData name="Christina Hall" userId="b5d2dbbaa85068f0" providerId="LiveId" clId="{5DB5F6B7-2A47-40E9-BF93-99EA570EA1C5}" dt="2021-02-04T13:59:16.660" v="266" actId="478"/>
          <ac:picMkLst>
            <pc:docMk/>
            <pc:sldMk cId="572487094" sldId="260"/>
            <ac:picMk id="7" creationId="{420B4684-43B7-4334-96D5-9680A7258023}"/>
          </ac:picMkLst>
        </pc:picChg>
        <pc:picChg chg="add mod">
          <ac:chgData name="Christina Hall" userId="b5d2dbbaa85068f0" providerId="LiveId" clId="{5DB5F6B7-2A47-40E9-BF93-99EA570EA1C5}" dt="2021-02-04T13:59:52.642" v="269" actId="1076"/>
          <ac:picMkLst>
            <pc:docMk/>
            <pc:sldMk cId="572487094" sldId="260"/>
            <ac:picMk id="8" creationId="{6887040D-4168-49AA-9814-B0CFB9826860}"/>
          </ac:picMkLst>
        </pc:picChg>
      </pc:sldChg>
      <pc:sldChg chg="addSp delSp modSp mod">
        <pc:chgData name="Christina Hall" userId="b5d2dbbaa85068f0" providerId="LiveId" clId="{5DB5F6B7-2A47-40E9-BF93-99EA570EA1C5}" dt="2021-02-04T14:03:00.815" v="579" actId="20577"/>
        <pc:sldMkLst>
          <pc:docMk/>
          <pc:sldMk cId="3604037873" sldId="261"/>
        </pc:sldMkLst>
        <pc:spChg chg="mod">
          <ac:chgData name="Christina Hall" userId="b5d2dbbaa85068f0" providerId="LiveId" clId="{5DB5F6B7-2A47-40E9-BF93-99EA570EA1C5}" dt="2021-02-04T14:03:00.815" v="579" actId="20577"/>
          <ac:spMkLst>
            <pc:docMk/>
            <pc:sldMk cId="3604037873" sldId="261"/>
            <ac:spMk id="2" creationId="{B1A75D1F-A44B-49CA-9E3A-24D744212EFC}"/>
          </ac:spMkLst>
        </pc:spChg>
        <pc:picChg chg="del">
          <ac:chgData name="Christina Hall" userId="b5d2dbbaa85068f0" providerId="LiveId" clId="{5DB5F6B7-2A47-40E9-BF93-99EA570EA1C5}" dt="2021-02-04T14:01:26.807" v="446" actId="478"/>
          <ac:picMkLst>
            <pc:docMk/>
            <pc:sldMk cId="3604037873" sldId="261"/>
            <ac:picMk id="4" creationId="{6D61373D-8A2E-4490-BA91-5C7060B231E7}"/>
          </ac:picMkLst>
        </pc:picChg>
        <pc:picChg chg="add mod">
          <ac:chgData name="Christina Hall" userId="b5d2dbbaa85068f0" providerId="LiveId" clId="{5DB5F6B7-2A47-40E9-BF93-99EA570EA1C5}" dt="2021-02-04T14:01:57.113" v="451" actId="1076"/>
          <ac:picMkLst>
            <pc:docMk/>
            <pc:sldMk cId="3604037873" sldId="261"/>
            <ac:picMk id="7" creationId="{B2DB62C6-78B2-4879-A52C-D14F909AC013}"/>
          </ac:picMkLst>
        </pc:picChg>
      </pc:sldChg>
      <pc:sldChg chg="addSp delSp modSp del mod">
        <pc:chgData name="Christina Hall" userId="b5d2dbbaa85068f0" providerId="LiveId" clId="{5DB5F6B7-2A47-40E9-BF93-99EA570EA1C5}" dt="2021-02-04T14:03:20.859" v="582" actId="2696"/>
        <pc:sldMkLst>
          <pc:docMk/>
          <pc:sldMk cId="1648777103" sldId="269"/>
        </pc:sldMkLst>
        <pc:spChg chg="add mod">
          <ac:chgData name="Christina Hall" userId="b5d2dbbaa85068f0" providerId="LiveId" clId="{5DB5F6B7-2A47-40E9-BF93-99EA570EA1C5}" dt="2021-02-04T14:03:09.045" v="581" actId="478"/>
          <ac:spMkLst>
            <pc:docMk/>
            <pc:sldMk cId="1648777103" sldId="269"/>
            <ac:spMk id="7" creationId="{62010181-140A-483B-97D3-A674651B319A}"/>
          </ac:spMkLst>
        </pc:spChg>
        <pc:picChg chg="del mod">
          <ac:chgData name="Christina Hall" userId="b5d2dbbaa85068f0" providerId="LiveId" clId="{5DB5F6B7-2A47-40E9-BF93-99EA570EA1C5}" dt="2021-02-04T14:03:09.045" v="581" actId="478"/>
          <ac:picMkLst>
            <pc:docMk/>
            <pc:sldMk cId="1648777103" sldId="269"/>
            <ac:picMk id="4" creationId="{A36A0CC6-AA48-4FC4-8C8A-482BDE9B9AA5}"/>
          </ac:picMkLst>
        </pc:picChg>
      </pc:sldChg>
      <pc:sldChg chg="addSp delSp modSp mod">
        <pc:chgData name="Christina Hall" userId="b5d2dbbaa85068f0" providerId="LiveId" clId="{5DB5F6B7-2A47-40E9-BF93-99EA570EA1C5}" dt="2021-02-04T14:04:58.285" v="694" actId="20577"/>
        <pc:sldMkLst>
          <pc:docMk/>
          <pc:sldMk cId="3254388404" sldId="270"/>
        </pc:sldMkLst>
        <pc:spChg chg="mod">
          <ac:chgData name="Christina Hall" userId="b5d2dbbaa85068f0" providerId="LiveId" clId="{5DB5F6B7-2A47-40E9-BF93-99EA570EA1C5}" dt="2021-02-04T14:03:36.434" v="615" actId="20577"/>
          <ac:spMkLst>
            <pc:docMk/>
            <pc:sldMk cId="3254388404" sldId="270"/>
            <ac:spMk id="4" creationId="{89BDE27D-033F-4B8F-A9B6-4B2B6D1A4D0C}"/>
          </ac:spMkLst>
        </pc:spChg>
        <pc:spChg chg="add mod">
          <ac:chgData name="Christina Hall" userId="b5d2dbbaa85068f0" providerId="LiveId" clId="{5DB5F6B7-2A47-40E9-BF93-99EA570EA1C5}" dt="2021-02-04T14:04:58.285" v="694" actId="20577"/>
          <ac:spMkLst>
            <pc:docMk/>
            <pc:sldMk cId="3254388404" sldId="270"/>
            <ac:spMk id="6" creationId="{A796B864-E238-40EB-8748-78B243D62716}"/>
          </ac:spMkLst>
        </pc:spChg>
        <pc:picChg chg="del mod">
          <ac:chgData name="Christina Hall" userId="b5d2dbbaa85068f0" providerId="LiveId" clId="{5DB5F6B7-2A47-40E9-BF93-99EA570EA1C5}" dt="2021-02-04T14:03:28.931" v="584" actId="478"/>
          <ac:picMkLst>
            <pc:docMk/>
            <pc:sldMk cId="3254388404" sldId="270"/>
            <ac:picMk id="2" creationId="{A81E74BB-B76F-4591-8F15-A91F141C62A0}"/>
          </ac:picMkLst>
        </pc:picChg>
        <pc:picChg chg="add mod">
          <ac:chgData name="Christina Hall" userId="b5d2dbbaa85068f0" providerId="LiveId" clId="{5DB5F6B7-2A47-40E9-BF93-99EA570EA1C5}" dt="2021-02-04T14:04:15.491" v="618" actId="1076"/>
          <ac:picMkLst>
            <pc:docMk/>
            <pc:sldMk cId="3254388404" sldId="270"/>
            <ac:picMk id="5" creationId="{48760336-CE9A-4C96-AD4F-37CA0BF96A17}"/>
          </ac:picMkLst>
        </pc:picChg>
      </pc:sldChg>
      <pc:sldChg chg="addSp delSp modSp mod">
        <pc:chgData name="Christina Hall" userId="b5d2dbbaa85068f0" providerId="LiveId" clId="{5DB5F6B7-2A47-40E9-BF93-99EA570EA1C5}" dt="2021-02-04T14:06:37.437" v="798" actId="20577"/>
        <pc:sldMkLst>
          <pc:docMk/>
          <pc:sldMk cId="2886835361" sldId="271"/>
        </pc:sldMkLst>
        <pc:spChg chg="add mod">
          <ac:chgData name="Christina Hall" userId="b5d2dbbaa85068f0" providerId="LiveId" clId="{5DB5F6B7-2A47-40E9-BF93-99EA570EA1C5}" dt="2021-02-04T14:06:37.437" v="798" actId="20577"/>
          <ac:spMkLst>
            <pc:docMk/>
            <pc:sldMk cId="2886835361" sldId="271"/>
            <ac:spMk id="3" creationId="{4829319B-5D7D-42AA-9611-87E75A8A6643}"/>
          </ac:spMkLst>
        </pc:spChg>
        <pc:picChg chg="add mod">
          <ac:chgData name="Christina Hall" userId="b5d2dbbaa85068f0" providerId="LiveId" clId="{5DB5F6B7-2A47-40E9-BF93-99EA570EA1C5}" dt="2021-02-04T14:05:42.866" v="700" actId="1076"/>
          <ac:picMkLst>
            <pc:docMk/>
            <pc:sldMk cId="2886835361" sldId="271"/>
            <ac:picMk id="2" creationId="{54E0EAC5-F37A-4E84-8876-DAA8A11EB727}"/>
          </ac:picMkLst>
        </pc:picChg>
        <pc:picChg chg="del">
          <ac:chgData name="Christina Hall" userId="b5d2dbbaa85068f0" providerId="LiveId" clId="{5DB5F6B7-2A47-40E9-BF93-99EA570EA1C5}" dt="2021-02-04T14:05:04.715" v="695" actId="478"/>
          <ac:picMkLst>
            <pc:docMk/>
            <pc:sldMk cId="2886835361" sldId="271"/>
            <ac:picMk id="5122" creationId="{4C547D48-7D81-4D62-87AE-680825E7AD45}"/>
          </ac:picMkLst>
        </pc:picChg>
      </pc:sldChg>
      <pc:sldChg chg="addSp modSp new mod">
        <pc:chgData name="Christina Hall" userId="b5d2dbbaa85068f0" providerId="LiveId" clId="{5DB5F6B7-2A47-40E9-BF93-99EA570EA1C5}" dt="2021-02-04T14:07:34.617" v="806" actId="1076"/>
        <pc:sldMkLst>
          <pc:docMk/>
          <pc:sldMk cId="2862580474" sldId="272"/>
        </pc:sldMkLst>
        <pc:picChg chg="add mod">
          <ac:chgData name="Christina Hall" userId="b5d2dbbaa85068f0" providerId="LiveId" clId="{5DB5F6B7-2A47-40E9-BF93-99EA570EA1C5}" dt="2021-02-04T14:07:12.149" v="804" actId="1076"/>
          <ac:picMkLst>
            <pc:docMk/>
            <pc:sldMk cId="2862580474" sldId="272"/>
            <ac:picMk id="2" creationId="{2BBDBA6E-89C8-4321-8045-9B6D3EDEC729}"/>
          </ac:picMkLst>
        </pc:picChg>
        <pc:picChg chg="mod">
          <ac:chgData name="Christina Hall" userId="b5d2dbbaa85068f0" providerId="LiveId" clId="{5DB5F6B7-2A47-40E9-BF93-99EA570EA1C5}" dt="2021-02-04T14:07:34.617" v="806" actId="1076"/>
          <ac:picMkLst>
            <pc:docMk/>
            <pc:sldMk cId="2862580474" sldId="272"/>
            <ac:picMk id="3" creationId="{92D79F7A-F53E-4FF7-8BDA-BD830BE8C8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19E40EC7-A71B-4DE0-B12D-8448867BE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1BBCFD-04F7-4D5A-8A91-F58259DB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29" y="509451"/>
            <a:ext cx="4684721" cy="61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crumb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ffee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5054" y="1107583"/>
            <a:ext cx="6658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ere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4411" y="303276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5314" y="2727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ED2BA31-90E7-485E-9D72-90A7D3745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921" y="314841"/>
            <a:ext cx="5980158" cy="622831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0857" y="4221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265043" y="5910470"/>
            <a:ext cx="739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Tom love inventing?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he help his pals to do?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7040D-4168-49AA-9814-B0CFB9826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549" y="129539"/>
            <a:ext cx="9012902" cy="578093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3474" y="6008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75D1F-A44B-49CA-9E3A-24D744212EFC}"/>
              </a:ext>
            </a:extLst>
          </p:cNvPr>
          <p:cNvSpPr txBox="1"/>
          <p:nvPr/>
        </p:nvSpPr>
        <p:spPr>
          <a:xfrm>
            <a:off x="110836" y="5560291"/>
            <a:ext cx="1185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"/>
              </a:rPr>
              <a:t>Can you tell us three things that Tom showed them? </a:t>
            </a:r>
          </a:p>
          <a:p>
            <a:r>
              <a:rPr lang="en-GB" sz="2000" dirty="0">
                <a:latin typeface="Arial "/>
              </a:rPr>
              <a:t>What two words describe the chicken?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B62C6-78B2-4879-A52C-D14F909AC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27" y="182879"/>
            <a:ext cx="8041329" cy="527712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5337" y="5758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BDE27D-033F-4B8F-A9B6-4B2B6D1A4D0C}"/>
              </a:ext>
            </a:extLst>
          </p:cNvPr>
          <p:cNvSpPr txBox="1"/>
          <p:nvPr/>
        </p:nvSpPr>
        <p:spPr>
          <a:xfrm>
            <a:off x="644434" y="5834743"/>
            <a:ext cx="1099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60336-CE9A-4C96-AD4F-37CA0BF96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475" y="182879"/>
            <a:ext cx="8144844" cy="5351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6B864-E238-40EB-8748-78B243D62716}"/>
              </a:ext>
            </a:extLst>
          </p:cNvPr>
          <p:cNvSpPr txBox="1"/>
          <p:nvPr/>
        </p:nvSpPr>
        <p:spPr>
          <a:xfrm>
            <a:off x="348343" y="5904411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was Tom’s plan? </a:t>
            </a:r>
          </a:p>
          <a:p>
            <a:r>
              <a:rPr lang="en-GB" dirty="0"/>
              <a:t>What pudding did Ana say she would make?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2560" y="5834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0EAC5-F37A-4E84-8876-DAA8A11EB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885" y="147781"/>
            <a:ext cx="4554682" cy="5523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29319B-5D7D-42AA-9611-87E75A8A6643}"/>
              </a:ext>
            </a:extLst>
          </p:cNvPr>
          <p:cNvSpPr txBox="1"/>
          <p:nvPr/>
        </p:nvSpPr>
        <p:spPr>
          <a:xfrm>
            <a:off x="360218" y="5966691"/>
            <a:ext cx="1165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was everyone in a good mood? </a:t>
            </a:r>
          </a:p>
          <a:p>
            <a:r>
              <a:rPr lang="en-GB" dirty="0"/>
              <a:t>What does it mean by there was not a crumb left?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6903" y="574184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60126" y="6156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DBA6E-89C8-4321-8045-9B6D3EDEC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605" y="203200"/>
            <a:ext cx="4912789" cy="565680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2228" y="2549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102</Words>
  <Application>Microsoft Office PowerPoint</Application>
  <PresentationFormat>Widescreen</PresentationFormat>
  <Paragraphs>45</Paragraphs>
  <Slides>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Conroy, Bekki</cp:lastModifiedBy>
  <cp:revision>52</cp:revision>
  <dcterms:created xsi:type="dcterms:W3CDTF">2021-01-19T19:25:29Z</dcterms:created>
  <dcterms:modified xsi:type="dcterms:W3CDTF">2021-02-10T13:51:41Z</dcterms:modified>
</cp:coreProperties>
</file>