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57" r:id="rId4"/>
    <p:sldId id="259" r:id="rId5"/>
    <p:sldId id="260" r:id="rId6"/>
    <p:sldId id="262" r:id="rId7"/>
    <p:sldId id="263" r:id="rId8"/>
    <p:sldId id="261" r:id="rId9"/>
    <p:sldId id="266" r:id="rId10"/>
  </p:sldIdLst>
  <p:sldSz cx="12192000" cy="6858000"/>
  <p:notesSz cx="6889750" cy="9607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DBB4E30B-86B7-4B9B-8434-DD8964EDA9BB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277B2364-A525-4F57-9AE9-C9329F95A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3B138D66-FB4A-4616-BC38-181C55FC86D3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201738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23633"/>
            <a:ext cx="5511800" cy="3782973"/>
          </a:xfrm>
          <a:prstGeom prst="rect">
            <a:avLst/>
          </a:prstGeom>
        </p:spPr>
        <p:txBody>
          <a:bodyPr vert="horz" lIns="94265" tIns="47133" rIns="94265" bIns="471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23811383-5C67-4B1C-B388-E0673A054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1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5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6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6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1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2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0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9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6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7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6B9E-7217-40A2-AC6D-CC4650A831E0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53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52" y="102470"/>
            <a:ext cx="1143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Use the past or present tense correctly</a:t>
            </a:r>
            <a:endParaRPr lang="en-GB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E2964-4074-4587-9101-3C50CF9782A0}"/>
              </a:ext>
            </a:extLst>
          </p:cNvPr>
          <p:cNvSpPr txBox="1"/>
          <p:nvPr/>
        </p:nvSpPr>
        <p:spPr>
          <a:xfrm>
            <a:off x="265043" y="2001077"/>
            <a:ext cx="116619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Past tense tells us something that has already happened.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If something happened yesterday, last week, last month or even just an hour or a minute ago, this is all past tense.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Present tense tells us that something is happening right 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Whatever you are doing right now is the present tense. If you are talking, reading or writing it is happening in the present.</a:t>
            </a:r>
          </a:p>
        </p:txBody>
      </p:sp>
      <p:pic>
        <p:nvPicPr>
          <p:cNvPr id="5" name="define 1">
            <a:hlinkClick r:id="" action="ppaction://media"/>
            <a:extLst>
              <a:ext uri="{FF2B5EF4-FFF2-40B4-BE49-F238E27FC236}">
                <a16:creationId xmlns:a16="http://schemas.microsoft.com/office/drawing/2014/main" id="{6F2E3A7E-933F-4782-9F27-FFA324884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17357" y="1918251"/>
            <a:ext cx="609600" cy="609600"/>
          </a:xfrm>
          <a:prstGeom prst="rect">
            <a:avLst/>
          </a:prstGeom>
        </p:spPr>
      </p:pic>
      <p:pic>
        <p:nvPicPr>
          <p:cNvPr id="6" name="define 2">
            <a:hlinkClick r:id="" action="ppaction://media"/>
            <a:extLst>
              <a:ext uri="{FF2B5EF4-FFF2-40B4-BE49-F238E27FC236}">
                <a16:creationId xmlns:a16="http://schemas.microsoft.com/office/drawing/2014/main" id="{C3C9E933-1EF9-4719-B574-3EAEE83B77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3374" y="4393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9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1">
            <a:extLst>
              <a:ext uri="{FF2B5EF4-FFF2-40B4-BE49-F238E27FC236}">
                <a16:creationId xmlns:a16="http://schemas.microsoft.com/office/drawing/2014/main" id="{BA3A2676-624F-4942-A77A-7E7012FA4B19}"/>
              </a:ext>
            </a:extLst>
          </p:cNvPr>
          <p:cNvSpPr/>
          <p:nvPr/>
        </p:nvSpPr>
        <p:spPr>
          <a:xfrm>
            <a:off x="1974760" y="532140"/>
            <a:ext cx="8242479" cy="4816699"/>
          </a:xfrm>
          <a:prstGeom prst="cloudCallout">
            <a:avLst>
              <a:gd name="adj1" fmla="val -50833"/>
              <a:gd name="adj2" fmla="val 56083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When you are at school, what can you do at play time?</a:t>
            </a:r>
          </a:p>
        </p:txBody>
      </p:sp>
      <p:pic>
        <p:nvPicPr>
          <p:cNvPr id="5" name="question">
            <a:hlinkClick r:id="" action="ppaction://media"/>
            <a:extLst>
              <a:ext uri="{FF2B5EF4-FFF2-40B4-BE49-F238E27FC236}">
                <a16:creationId xmlns:a16="http://schemas.microsoft.com/office/drawing/2014/main" id="{C589125E-CE8D-44B1-9369-81E9CBA14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8487" y="534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927" y="721217"/>
            <a:ext cx="416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 usually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football.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5170" y="721216"/>
            <a:ext cx="513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Yesterday 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football.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98488" y="1014728"/>
            <a:ext cx="1545465" cy="12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resent tense">
            <a:hlinkClick r:id="" action="ppaction://media"/>
            <a:extLst>
              <a:ext uri="{FF2B5EF4-FFF2-40B4-BE49-F238E27FC236}">
                <a16:creationId xmlns:a16="http://schemas.microsoft.com/office/drawing/2014/main" id="{C05A68CC-9521-4792-901F-41A9FB5904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9548" y="2394061"/>
            <a:ext cx="609600" cy="609600"/>
          </a:xfrm>
          <a:prstGeom prst="rect">
            <a:avLst/>
          </a:prstGeom>
        </p:spPr>
      </p:pic>
      <p:pic>
        <p:nvPicPr>
          <p:cNvPr id="4" name="Picture 2" descr="Kids Playing Football Images | Free Vectors, Stock Photos &amp; PSD">
            <a:extLst>
              <a:ext uri="{FF2B5EF4-FFF2-40B4-BE49-F238E27FC236}">
                <a16:creationId xmlns:a16="http://schemas.microsoft.com/office/drawing/2014/main" id="{A47537F6-F8B6-441B-9445-48345CBF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52" y="2557462"/>
            <a:ext cx="4382053" cy="29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871" y="774082"/>
            <a:ext cx="48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Sometimes 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around playing tag.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5171" y="774082"/>
            <a:ext cx="4705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This morning 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around playing tag.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64944" y="1152193"/>
            <a:ext cx="1545465" cy="12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resent ">
            <a:hlinkClick r:id="" action="ppaction://media"/>
            <a:extLst>
              <a:ext uri="{FF2B5EF4-FFF2-40B4-BE49-F238E27FC236}">
                <a16:creationId xmlns:a16="http://schemas.microsoft.com/office/drawing/2014/main" id="{2127A175-C8B9-42AB-AF40-CC59989BF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6034" y="3505200"/>
            <a:ext cx="609600" cy="609600"/>
          </a:xfrm>
          <a:prstGeom prst="rect">
            <a:avLst/>
          </a:prstGeom>
        </p:spPr>
      </p:pic>
      <p:pic>
        <p:nvPicPr>
          <p:cNvPr id="4" name="Picture 2" descr="Tag Games | Ultimate Camp Resource">
            <a:extLst>
              <a:ext uri="{FF2B5EF4-FFF2-40B4-BE49-F238E27FC236}">
                <a16:creationId xmlns:a16="http://schemas.microsoft.com/office/drawing/2014/main" id="{838BB665-0D8E-429A-B91A-8FBCC65D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4" y="2868436"/>
            <a:ext cx="4172158" cy="277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545" y="795674"/>
            <a:ext cx="481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the ball to my friend and she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catches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7205" y="760697"/>
            <a:ext cx="4705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threw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the ball to my friend and she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caught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it.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71245" y="1348178"/>
            <a:ext cx="1545465" cy="12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resent to past">
            <a:hlinkClick r:id="" action="ppaction://media"/>
            <a:extLst>
              <a:ext uri="{FF2B5EF4-FFF2-40B4-BE49-F238E27FC236}">
                <a16:creationId xmlns:a16="http://schemas.microsoft.com/office/drawing/2014/main" id="{CC04E627-331B-4391-A82E-79A7EB92E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268" y="423738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653645-003A-4BDB-A3AB-1440A104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131" y="2609850"/>
            <a:ext cx="3734628" cy="37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38" y="0"/>
            <a:ext cx="1089287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Regular verbs (add </a:t>
            </a:r>
            <a:r>
              <a:rPr lang="en-GB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32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in past tense)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laugh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ask						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call	</a:t>
            </a:r>
            <a:r>
              <a:rPr lang="en-GB" sz="2800" dirty="0">
                <a:latin typeface="SassoonPrimaryInfant" pitchFamily="2" charset="0"/>
              </a:rPr>
              <a:t>					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41342" y="1259161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941342" y="2103221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41342" y="2999476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41342" y="3833547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41342" y="4675163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41342" y="5534108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64591" y="181957"/>
            <a:ext cx="45860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laughed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3" name="regular verbs">
            <a:hlinkClick r:id="" action="ppaction://media"/>
            <a:extLst>
              <a:ext uri="{FF2B5EF4-FFF2-40B4-BE49-F238E27FC236}">
                <a16:creationId xmlns:a16="http://schemas.microsoft.com/office/drawing/2014/main" id="{F81699D2-8199-4FD3-8D40-90BC9A934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3513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34" y="323557"/>
            <a:ext cx="113526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Irregular verbs (they break the rules! You just have to learn them)</a:t>
            </a:r>
          </a:p>
          <a:p>
            <a:endParaRPr lang="en-GB" sz="3200" dirty="0">
              <a:latin typeface="SassoonPrimaryInfant" pitchFamily="2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say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think						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	</a:t>
            </a:r>
            <a:r>
              <a:rPr lang="en-GB" sz="2800" dirty="0">
                <a:latin typeface="SassoonPrimaryInfant" pitchFamily="2" charset="0"/>
              </a:rPr>
              <a:t>					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41342" y="1988030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941342" y="2845344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41342" y="3794607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41342" y="4668434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41342" y="5523302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41342" y="6262978"/>
            <a:ext cx="33481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5004" y="903186"/>
            <a:ext cx="45860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said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</a:p>
          <a:p>
            <a:endParaRPr lang="en-GB" dirty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3" name="irregular verbs">
            <a:hlinkClick r:id="" action="ppaction://media"/>
            <a:extLst>
              <a:ext uri="{FF2B5EF4-FFF2-40B4-BE49-F238E27FC236}">
                <a16:creationId xmlns:a16="http://schemas.microsoft.com/office/drawing/2014/main" id="{D27FD8E4-DFB8-42D0-A0CF-5058D4BC6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0622" y="318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" y="309489"/>
            <a:ext cx="106873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Can you change these from the present to the past?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is sunny.							It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sunny.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have Assembly today.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go swimming.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 think P.E. is fun.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My dad helps me with my homework.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need to tidy up the cloakroom.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35304" y="1547446"/>
            <a:ext cx="22367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35304" y="2395585"/>
            <a:ext cx="22367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35304" y="4122387"/>
            <a:ext cx="22367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18587" y="4973104"/>
            <a:ext cx="1357533" cy="10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35304" y="3217977"/>
            <a:ext cx="22367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5963018" y="5845604"/>
            <a:ext cx="1813102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ask 1">
            <a:hlinkClick r:id="" action="ppaction://media"/>
            <a:extLst>
              <a:ext uri="{FF2B5EF4-FFF2-40B4-BE49-F238E27FC236}">
                <a16:creationId xmlns:a16="http://schemas.microsoft.com/office/drawing/2014/main" id="{02D83DBA-5718-4DA3-91A4-51CD82D55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0708" y="380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97E7E8-7DEC-41E6-88AB-322AE4B82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31" t="24808" r="19462" b="15676"/>
          <a:stretch/>
        </p:blipFill>
        <p:spPr>
          <a:xfrm>
            <a:off x="0" y="0"/>
            <a:ext cx="10994005" cy="6533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7C948F-1452-49DB-8616-9799C9CF1E3F}"/>
              </a:ext>
            </a:extLst>
          </p:cNvPr>
          <p:cNvSpPr txBox="1"/>
          <p:nvPr/>
        </p:nvSpPr>
        <p:spPr>
          <a:xfrm>
            <a:off x="8176591" y="1961322"/>
            <a:ext cx="41346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Assembly today.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swimming.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P.E.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fun.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My dad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me with my homework.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to tidy up the cloakroom.</a:t>
            </a:r>
          </a:p>
        </p:txBody>
      </p:sp>
      <p:pic>
        <p:nvPicPr>
          <p:cNvPr id="7" name="answers">
            <a:hlinkClick r:id="" action="ppaction://media"/>
            <a:extLst>
              <a:ext uri="{FF2B5EF4-FFF2-40B4-BE49-F238E27FC236}">
                <a16:creationId xmlns:a16="http://schemas.microsoft.com/office/drawing/2014/main" id="{5273DDFE-6CD7-4897-A647-6CE8224C9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5079" y="20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232</Words>
  <Application>Microsoft Office PowerPoint</Application>
  <PresentationFormat>Widescreen</PresentationFormat>
  <Paragraphs>92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SassoonPrimaryInfant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Mouchel Education Cloud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Watts</dc:creator>
  <cp:lastModifiedBy>Linda Hall</cp:lastModifiedBy>
  <cp:revision>32</cp:revision>
  <cp:lastPrinted>2021-02-27T22:09:46Z</cp:lastPrinted>
  <dcterms:created xsi:type="dcterms:W3CDTF">2017-09-10T16:03:11Z</dcterms:created>
  <dcterms:modified xsi:type="dcterms:W3CDTF">2021-02-27T22:15:29Z</dcterms:modified>
</cp:coreProperties>
</file>