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0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3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3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6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C22D-43A0-4587-91F5-92198978AA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30DD-58D0-44D1-87AC-1C495832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41277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Imperative verbs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E42500-4EA6-4CFD-B025-08B2FFE91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Imperative verbs are sometimes known as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bossy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verbs.</a:t>
            </a:r>
          </a:p>
          <a:p>
            <a:pPr algn="ctr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verbs which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tell you what to do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0140"/>
            <a:ext cx="2088232" cy="22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088613" cy="21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48679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Eat your lunch.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501346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Tidy your bedroom.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5F00A0-C948-4FF4-A671-2DD47612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6362" y="6136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our class book we have learnt that there are lots of imperative verbs. Lets remember some of them.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124744"/>
            <a:ext cx="80867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82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can’t take an elephant on the bus.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CB5F91-B29A-4B77-9217-56346D328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3375" y="6077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52736"/>
            <a:ext cx="800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661248"/>
            <a:ext cx="82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don’t put a camel in a sailing boat.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8F0583-5CBB-48BB-8508-F60E8E6A3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72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661248"/>
            <a:ext cx="82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don’t ask a whale to ride a bike.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64704"/>
            <a:ext cx="8020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3B1600-5153-4890-9C2C-C44CCE966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66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a go at the worksheet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55BFA-9FC7-468C-AD93-086FD5696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87</Words>
  <Application>Microsoft Office PowerPoint</Application>
  <PresentationFormat>On-screen Show (4:3)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Burns, Rachel</cp:lastModifiedBy>
  <cp:revision>6</cp:revision>
  <dcterms:created xsi:type="dcterms:W3CDTF">2021-01-14T10:43:29Z</dcterms:created>
  <dcterms:modified xsi:type="dcterms:W3CDTF">2021-01-14T16:29:32Z</dcterms:modified>
</cp:coreProperties>
</file>