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7"/>
  </p:normalViewPr>
  <p:slideViewPr>
    <p:cSldViewPr snapToGrid="0" snapToObjects="1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22365-FFFB-4591-BBB2-ADAC20E0265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3FD4E-E49B-499E-A6E0-BF1697D5E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222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F811-29DD-5549-9DA9-192BF158C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2DBC9-64E6-584F-AC15-747658F98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C8E70-AE34-F14B-B5CD-B319D96F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9AFA3-7E9C-C845-87E0-C985DAC3B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C21D2-7D32-A744-AAF0-FD6D5EFD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4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FF52-B235-154B-BFD2-84773DF94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DFA86-6BFA-9248-913B-7A5FE8359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FC0D6-702B-0042-84CB-08F056C4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2928A-3F53-AC43-B53A-26FDA7DB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D6D23-B9B2-6148-9128-478A06F7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4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A7522-380A-8E47-9AB7-B8291F64E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127C4-DFC4-3148-8934-CA0E13C5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B58F9-03A0-7649-ACC4-2250B864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D4E6E-30C6-2444-B0F8-D7D1CA76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01737-6902-8A4B-B77F-EA7145A5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F97EB-DF4C-784C-8B3C-C55A62D1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BB50-8618-2B43-98F7-87C127847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079F2-4F0D-3646-9CCC-3629C714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2EDD9-C6F8-7148-9BB9-5C9FD336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1CF37-BA3C-C942-92D2-D801AFC7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0226-B756-014A-A42A-93B6313A5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8A5E2-C0AE-2045-A6BB-5C38B03FD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65B19-5B84-1B4D-9F64-3802F619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0BF86-1E22-CE40-95DB-6A17A0AE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39CA0-FCA6-8647-A8A3-515DEDA3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2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27B5-397D-0A40-BB73-608856AE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9220-052D-1C4E-9100-A8DA3D169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70A08-C170-4B44-8B00-22380130A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CD007-8CB8-A241-A604-AD123208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EF1EE-28E6-7E42-8E89-9516D2A1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EA866-D7B1-EA4F-8E5E-B5295572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3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39931-3467-854A-86A8-770F632C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6E1E2-EA5F-C24D-A7BC-F350E6F75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321DA-6BE8-494E-8C48-C57A9840E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F0DED-24DD-7C40-BE28-3E4D647DB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11B16-6C6E-484F-B168-ECB8E1A3C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6F2AF0-0380-2B4E-BBF4-7D02DAB5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DA574-BB95-6D46-B235-D9A74AC8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F646F5-01AB-4940-B2E8-CFA14DF1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1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6DC5-CC44-4B44-90CF-795C284A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CB2A2-B65A-A948-AD4C-B272CD5A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0FE83-C06C-CF4F-806E-A006F4AE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5CD3D-773A-C64A-8AEC-8A951623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EBEE62-8126-0A46-99CC-676933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774BF0-052D-4C4F-96F4-763E6E07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7F278-3945-6049-BD8A-82BB4CCF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0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2A36-1AB8-0F48-AD23-F861DA97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1F7BD-6F5A-D243-8F70-D666E0952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8E70B-0E08-8942-BD69-DABFFB197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CF1DF-1247-3C4A-A3FE-9106A2EB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4D71F-A742-5D4F-AC80-96CB8B13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28AC8-5135-CE4D-8833-BB97BE60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FE3A-792C-5B47-9E29-F5310452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8AB3CE-7979-0F4C-A20D-9CBBBC799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AA320-6B0F-FD44-A480-8495D0B96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F76D3-3360-F348-9ADC-B930DC8F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ABFA-CFD9-4E4E-9232-6EB63E47E9A0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37151-C80F-734F-9A81-D3AD115A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D0366-FE16-C64F-974A-C8BCA2A4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3D687-8E8D-324B-9F21-2616EB41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14798-4A12-F34D-B26C-301357A68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9A8DB-DE41-6740-BB0D-978BBD077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ABFA-CFD9-4E4E-9232-6EB63E47E9A0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DF9A3-02B5-2C42-A4FA-F83487B14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05EDC-D513-2D4F-BAFA-134460D76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86155-EC57-C64A-B39D-5660AEF1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6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658E-5D62-8843-90B1-0743FB96D2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Art 1-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learn about the </a:t>
            </a:r>
            <a:r>
              <a:rPr lang="en-US" dirty="0" err="1"/>
              <a:t>colours</a:t>
            </a:r>
            <a:r>
              <a:rPr lang="en-US" dirty="0"/>
              <a:t> in Aboriginal art.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BFCF2-966B-5449-9253-D0FFBE7872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2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3C69-6CDB-1C44-9F6B-8363651C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they first get the </a:t>
            </a:r>
            <a:r>
              <a:rPr lang="en-US" dirty="0" err="1"/>
              <a:t>colours</a:t>
            </a:r>
            <a:r>
              <a:rPr lang="en-US" dirty="0"/>
              <a:t>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4207B-AF0A-5A49-9604-9DE80DD25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Aboriginal art is thousands of years old so when the original artists began painting, they couldn’t just go to shops to buy paint like we might do now.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you think they made the </a:t>
            </a:r>
            <a:r>
              <a:rPr lang="en-US" dirty="0" err="1"/>
              <a:t>colours</a:t>
            </a:r>
            <a:r>
              <a:rPr lang="en-US" dirty="0"/>
              <a:t>?</a:t>
            </a:r>
          </a:p>
        </p:txBody>
      </p:sp>
      <p:pic>
        <p:nvPicPr>
          <p:cNvPr id="1026" name="Picture 2" descr="Image result for colours">
            <a:extLst>
              <a:ext uri="{FF2B5EF4-FFF2-40B4-BE49-F238E27FC236}">
                <a16:creationId xmlns:a16="http://schemas.microsoft.com/office/drawing/2014/main" id="{D88A5A5F-6C21-E84A-8F49-4BE1D0E2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389096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5 Feb 2021 at 13:47:45" descr="Audio Recording 5 Feb 2021 at 13:47:45">
            <a:hlinkClick r:id="" action="ppaction://media"/>
            <a:extLst>
              <a:ext uri="{FF2B5EF4-FFF2-40B4-BE49-F238E27FC236}">
                <a16:creationId xmlns:a16="http://schemas.microsoft.com/office/drawing/2014/main" id="{F357D997-485F-8348-888A-67A954F3E7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7400" y="9453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249E-E781-9743-A558-39E9A05E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Colours</a:t>
            </a:r>
            <a:r>
              <a:rPr lang="en-US" dirty="0"/>
              <a:t> from natural materials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85D65-9B03-B245-B165-9E1EBB217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ancient Aboriginal artists would have made </a:t>
            </a:r>
            <a:r>
              <a:rPr lang="en-US" dirty="0" err="1"/>
              <a:t>colours</a:t>
            </a:r>
            <a:r>
              <a:rPr lang="en-US" dirty="0"/>
              <a:t> from the natural materials of the land around them.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black paint">
            <a:extLst>
              <a:ext uri="{FF2B5EF4-FFF2-40B4-BE49-F238E27FC236}">
                <a16:creationId xmlns:a16="http://schemas.microsoft.com/office/drawing/2014/main" id="{833C4D3C-F947-2743-8D46-FF20A7155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0" y="2807494"/>
            <a:ext cx="15494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ed paint">
            <a:extLst>
              <a:ext uri="{FF2B5EF4-FFF2-40B4-BE49-F238E27FC236}">
                <a16:creationId xmlns:a16="http://schemas.microsoft.com/office/drawing/2014/main" id="{7D5E8C9A-2993-414E-8472-4F2614503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0" y="4597400"/>
            <a:ext cx="15494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yellow paint">
            <a:extLst>
              <a:ext uri="{FF2B5EF4-FFF2-40B4-BE49-F238E27FC236}">
                <a16:creationId xmlns:a16="http://schemas.microsoft.com/office/drawing/2014/main" id="{9CB68C99-E57C-BE4C-B635-2AE7D76B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858294"/>
            <a:ext cx="15494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white paint splash">
            <a:extLst>
              <a:ext uri="{FF2B5EF4-FFF2-40B4-BE49-F238E27FC236}">
                <a16:creationId xmlns:a16="http://schemas.microsoft.com/office/drawing/2014/main" id="{A06009B9-04FA-114E-BCF2-75021576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74" y="4737497"/>
            <a:ext cx="1864251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573F8F-657E-0640-A741-DD41BDF66780}"/>
              </a:ext>
            </a:extLst>
          </p:cNvPr>
          <p:cNvSpPr txBox="1"/>
          <p:nvPr/>
        </p:nvSpPr>
        <p:spPr>
          <a:xfrm>
            <a:off x="3711580" y="2858294"/>
            <a:ext cx="184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would have been made from charcoal after burning wood.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A443F-083C-4C43-8204-D530BB8C50B0}"/>
              </a:ext>
            </a:extLst>
          </p:cNvPr>
          <p:cNvSpPr txBox="1"/>
          <p:nvPr/>
        </p:nvSpPr>
        <p:spPr>
          <a:xfrm>
            <a:off x="3711580" y="4752757"/>
            <a:ext cx="184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would have been made from red clay powder.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3A9B8-788E-B44F-8157-959E0A843F02}"/>
              </a:ext>
            </a:extLst>
          </p:cNvPr>
          <p:cNvSpPr txBox="1"/>
          <p:nvPr/>
        </p:nvSpPr>
        <p:spPr>
          <a:xfrm>
            <a:off x="8204200" y="2812127"/>
            <a:ext cx="184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Yellow would have been made from ochre powder (a sandy rock).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0F2BF-8532-4D47-AB1D-3CFFFA42C4B6}"/>
              </a:ext>
            </a:extLst>
          </p:cNvPr>
          <p:cNvSpPr txBox="1"/>
          <p:nvPr/>
        </p:nvSpPr>
        <p:spPr>
          <a:xfrm>
            <a:off x="8204200" y="4768681"/>
            <a:ext cx="204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 would have been made from ochre powder and white clay powder.</a:t>
            </a:r>
          </a:p>
        </p:txBody>
      </p:sp>
      <p:pic>
        <p:nvPicPr>
          <p:cNvPr id="2058" name="Picture 10" descr="Image result for ochre">
            <a:extLst>
              <a:ext uri="{FF2B5EF4-FFF2-40B4-BE49-F238E27FC236}">
                <a16:creationId xmlns:a16="http://schemas.microsoft.com/office/drawing/2014/main" id="{832498CC-A133-AE41-B29F-6F0635DD9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504" y="2332901"/>
            <a:ext cx="1988346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195E57-DC1D-F643-A6A0-B915A2DE5E0E}"/>
              </a:ext>
            </a:extLst>
          </p:cNvPr>
          <p:cNvCxnSpPr/>
          <p:nvPr/>
        </p:nvCxnSpPr>
        <p:spPr>
          <a:xfrm flipV="1">
            <a:off x="9372600" y="3340100"/>
            <a:ext cx="774700" cy="210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white clay">
            <a:extLst>
              <a:ext uri="{FF2B5EF4-FFF2-40B4-BE49-F238E27FC236}">
                <a16:creationId xmlns:a16="http://schemas.microsoft.com/office/drawing/2014/main" id="{8C51E2EB-D6FE-1246-81BF-059872EB6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4857028"/>
            <a:ext cx="206306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arcoal">
            <a:extLst>
              <a:ext uri="{FF2B5EF4-FFF2-40B4-BE49-F238E27FC236}">
                <a16:creationId xmlns:a16="http://schemas.microsoft.com/office/drawing/2014/main" id="{FC048087-0DFC-0F4D-BB32-740B558E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" y="2751931"/>
            <a:ext cx="1427692" cy="107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ed clay">
            <a:extLst>
              <a:ext uri="{FF2B5EF4-FFF2-40B4-BE49-F238E27FC236}">
                <a16:creationId xmlns:a16="http://schemas.microsoft.com/office/drawing/2014/main" id="{8B7C3314-6677-2047-AE97-45D9A3F52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" y="4706063"/>
            <a:ext cx="1664006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5 Feb 2021 at 13:48:57" descr="Audio Recording 5 Feb 2021 at 13:48:57">
            <a:hlinkClick r:id="" action="ppaction://media"/>
            <a:extLst>
              <a:ext uri="{FF2B5EF4-FFF2-40B4-BE49-F238E27FC236}">
                <a16:creationId xmlns:a16="http://schemas.microsoft.com/office/drawing/2014/main" id="{6EA264C9-D23D-A04C-A448-891A2FA3CF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47400" y="9453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F4B7-5450-C740-9D13-F1B2F8F2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</a:t>
            </a:r>
            <a:r>
              <a:rPr lang="en-US" dirty="0" err="1"/>
              <a:t>colours</a:t>
            </a:r>
            <a:r>
              <a:rPr lang="en-US" dirty="0"/>
              <a:t>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8D1B9-CEFA-7B41-AF7F-30CBD8DD5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Colours</a:t>
            </a:r>
            <a:r>
              <a:rPr lang="en-US" dirty="0"/>
              <a:t> had very special meanings to the ancient Aboriginals in their art 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black paint">
            <a:extLst>
              <a:ext uri="{FF2B5EF4-FFF2-40B4-BE49-F238E27FC236}">
                <a16:creationId xmlns:a16="http://schemas.microsoft.com/office/drawing/2014/main" id="{F4397C36-B9A4-AA43-8196-94DA52CC6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858294"/>
            <a:ext cx="15494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red paint">
            <a:extLst>
              <a:ext uri="{FF2B5EF4-FFF2-40B4-BE49-F238E27FC236}">
                <a16:creationId xmlns:a16="http://schemas.microsoft.com/office/drawing/2014/main" id="{BFB1B077-7CA0-2449-AD6F-77A83A1A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4648200"/>
            <a:ext cx="15494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yellow paint">
            <a:extLst>
              <a:ext uri="{FF2B5EF4-FFF2-40B4-BE49-F238E27FC236}">
                <a16:creationId xmlns:a16="http://schemas.microsoft.com/office/drawing/2014/main" id="{FA5A7F69-97ED-844D-9AD7-3B2D89853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858294"/>
            <a:ext cx="15494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white paint splash">
            <a:extLst>
              <a:ext uri="{FF2B5EF4-FFF2-40B4-BE49-F238E27FC236}">
                <a16:creationId xmlns:a16="http://schemas.microsoft.com/office/drawing/2014/main" id="{EE4A0A37-6C8C-7F47-99D4-E39DF5A66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74" y="4737497"/>
            <a:ext cx="1864251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DFB03-5A90-2E49-9D72-153452C712E1}"/>
              </a:ext>
            </a:extLst>
          </p:cNvPr>
          <p:cNvSpPr txBox="1"/>
          <p:nvPr/>
        </p:nvSpPr>
        <p:spPr>
          <a:xfrm>
            <a:off x="3340100" y="2858294"/>
            <a:ext cx="204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represented night and the peoples skin </a:t>
            </a:r>
            <a:r>
              <a:rPr lang="en-US" dirty="0" err="1"/>
              <a:t>colour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7D0FF-F90A-7B4D-A6FE-022C28A88DA4}"/>
              </a:ext>
            </a:extLst>
          </p:cNvPr>
          <p:cNvSpPr txBox="1"/>
          <p:nvPr/>
        </p:nvSpPr>
        <p:spPr>
          <a:xfrm>
            <a:off x="3340100" y="4752757"/>
            <a:ext cx="184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represented the land or blood.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12246-8730-0A4D-B9F1-F3D11E303740}"/>
              </a:ext>
            </a:extLst>
          </p:cNvPr>
          <p:cNvSpPr txBox="1"/>
          <p:nvPr/>
        </p:nvSpPr>
        <p:spPr>
          <a:xfrm>
            <a:off x="8204200" y="2812127"/>
            <a:ext cx="200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Yellow represented the sun and was a sacred </a:t>
            </a:r>
            <a:r>
              <a:rPr lang="en-US" dirty="0" err="1"/>
              <a:t>colour</a:t>
            </a:r>
            <a:r>
              <a:rPr lang="en-US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197849-C6B0-EA48-9E52-CBD8F490AAFF}"/>
              </a:ext>
            </a:extLst>
          </p:cNvPr>
          <p:cNvSpPr txBox="1"/>
          <p:nvPr/>
        </p:nvSpPr>
        <p:spPr>
          <a:xfrm>
            <a:off x="8204200" y="4768681"/>
            <a:ext cx="2044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 represented the spirits or their ancestors or animals who had died.</a:t>
            </a:r>
          </a:p>
        </p:txBody>
      </p:sp>
      <p:pic>
        <p:nvPicPr>
          <p:cNvPr id="12" name="Audio Recording 5 Feb 2021 at 13:49:35" descr="Audio Recording 5 Feb 2021 at 13:49:35">
            <a:hlinkClick r:id="" action="ppaction://media"/>
            <a:extLst>
              <a:ext uri="{FF2B5EF4-FFF2-40B4-BE49-F238E27FC236}">
                <a16:creationId xmlns:a16="http://schemas.microsoft.com/office/drawing/2014/main" id="{7CD05C2F-C772-3548-809D-8E4A8E1B5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47238" y="7924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99B5-A291-0842-B394-787F3B03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F3A42-FE86-0148-9000-64AEE629A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want you to think carefully about the </a:t>
            </a:r>
          </a:p>
          <a:p>
            <a:pPr marL="0" indent="0">
              <a:buNone/>
            </a:pPr>
            <a:r>
              <a:rPr lang="en-US" dirty="0" err="1"/>
              <a:t>colours</a:t>
            </a:r>
            <a:r>
              <a:rPr lang="en-US" dirty="0"/>
              <a:t> you might want to use in your </a:t>
            </a:r>
          </a:p>
          <a:p>
            <a:pPr marL="0" indent="0">
              <a:buNone/>
            </a:pPr>
            <a:r>
              <a:rPr lang="en-US" dirty="0"/>
              <a:t>Aboriginal artwork.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 about what natural materials you could use to make the </a:t>
            </a:r>
            <a:r>
              <a:rPr lang="en-US" dirty="0" err="1"/>
              <a:t>colour</a:t>
            </a:r>
            <a:r>
              <a:rPr lang="en-US" dirty="0"/>
              <a:t> and what it represents.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				Green could be made using grass and 						would represent growing new things.</a:t>
            </a:r>
          </a:p>
        </p:txBody>
      </p:sp>
      <p:pic>
        <p:nvPicPr>
          <p:cNvPr id="4098" name="Picture 2" descr="Image result for green splat">
            <a:extLst>
              <a:ext uri="{FF2B5EF4-FFF2-40B4-BE49-F238E27FC236}">
                <a16:creationId xmlns:a16="http://schemas.microsoft.com/office/drawing/2014/main" id="{A80E117F-A61D-E54A-8CFB-6A1A132D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4" y="4813299"/>
            <a:ext cx="1679575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natural materials">
            <a:extLst>
              <a:ext uri="{FF2B5EF4-FFF2-40B4-BE49-F238E27FC236}">
                <a16:creationId xmlns:a16="http://schemas.microsoft.com/office/drawing/2014/main" id="{F49AB832-A627-2A49-8ED4-07A1183A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33845"/>
            <a:ext cx="4924425" cy="28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5 Feb 2021 at 13:49:58" descr="Audio Recording 5 Feb 2021 at 13:49:58">
            <a:hlinkClick r:id="" action="ppaction://media"/>
            <a:extLst>
              <a:ext uri="{FF2B5EF4-FFF2-40B4-BE49-F238E27FC236}">
                <a16:creationId xmlns:a16="http://schemas.microsoft.com/office/drawing/2014/main" id="{4E324221-8A66-7146-B25D-F4FA61F51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95926" y="6810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253</Words>
  <Application>Microsoft Office PowerPoint</Application>
  <PresentationFormat>Widescreen</PresentationFormat>
  <Paragraphs>26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Alternative Art 1- To learn about the colours in Aboriginal art.</vt:lpstr>
      <vt:lpstr>Where did they first get the colours from?</vt:lpstr>
      <vt:lpstr>Colours from natural materials </vt:lpstr>
      <vt:lpstr>What do the colours mean?</vt:lpstr>
      <vt:lpstr>Your task.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learn about the colours in Aboriginal art.</dc:title>
  <dc:creator>Watson, Craig</dc:creator>
  <cp:lastModifiedBy>Hall, Linda</cp:lastModifiedBy>
  <cp:revision>8</cp:revision>
  <cp:lastPrinted>2021-02-08T15:18:25Z</cp:lastPrinted>
  <dcterms:created xsi:type="dcterms:W3CDTF">2021-02-05T11:11:54Z</dcterms:created>
  <dcterms:modified xsi:type="dcterms:W3CDTF">2021-02-08T15:20:29Z</dcterms:modified>
</cp:coreProperties>
</file>