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5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66" r:id="rId10"/>
  </p:sldIdLst>
  <p:sldSz cx="9906000" cy="6858000" type="A4"/>
  <p:notesSz cx="6889750" cy="96075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C8F4"/>
    <a:srgbClr val="805799"/>
    <a:srgbClr val="28235B"/>
    <a:srgbClr val="D93627"/>
    <a:srgbClr val="F36639"/>
    <a:srgbClr val="FFEA39"/>
    <a:srgbClr val="679940"/>
    <a:srgbClr val="C0E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3773" autoAdjust="0"/>
  </p:normalViewPr>
  <p:slideViewPr>
    <p:cSldViewPr snapToGrid="0">
      <p:cViewPr varScale="1">
        <p:scale>
          <a:sx n="79" d="100"/>
          <a:sy n="79" d="100"/>
        </p:scale>
        <p:origin x="95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482046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482046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r">
              <a:defRPr sz="1200"/>
            </a:lvl1pPr>
          </a:lstStyle>
          <a:p>
            <a:fld id="{F87C3796-9CDE-4D08-8CE2-5A7D51BD21EF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5506"/>
            <a:ext cx="2985558" cy="482045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7" y="9125506"/>
            <a:ext cx="2985558" cy="482045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r">
              <a:defRPr sz="1200"/>
            </a:lvl1pPr>
          </a:lstStyle>
          <a:p>
            <a:fld id="{F157B762-748A-4D28-867C-D3646EAA3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15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482046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482046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r">
              <a:defRPr sz="1200"/>
            </a:lvl1pPr>
          </a:lstStyle>
          <a:p>
            <a:fld id="{4728FA4F-DEA3-4F8A-9950-6353BF572D4A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1201738"/>
            <a:ext cx="4679950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65" tIns="47133" rIns="94265" bIns="4713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623633"/>
            <a:ext cx="5511800" cy="3782973"/>
          </a:xfrm>
          <a:prstGeom prst="rect">
            <a:avLst/>
          </a:prstGeom>
        </p:spPr>
        <p:txBody>
          <a:bodyPr vert="horz" lIns="94265" tIns="47133" rIns="94265" bIns="4713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5506"/>
            <a:ext cx="2985558" cy="482045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125506"/>
            <a:ext cx="2985558" cy="482045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r">
              <a:defRPr sz="1200"/>
            </a:lvl1pPr>
          </a:lstStyle>
          <a:p>
            <a:fld id="{E212D5AB-4541-4AE9-96E8-D732873C5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69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13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58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52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22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6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66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18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32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19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07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30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2899D-1EDC-48F5-B466-64C1635A35E8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3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Here are some red words to read. You can’t always sound these out and have to practise reading them until you know them.</a:t>
            </a:r>
          </a:p>
          <a:p>
            <a:pPr algn="ctr"/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Try by yourself first.</a:t>
            </a:r>
          </a:p>
          <a:p>
            <a:pPr algn="ctr"/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8800" dirty="0">
                <a:latin typeface="Arial" panose="020B0604020202020204" pitchFamily="34" charset="0"/>
                <a:cs typeface="Arial" panose="020B0604020202020204" pitchFamily="34" charset="0"/>
              </a:rPr>
              <a:t>I 					some 					we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68CDDC4-4A2A-5342-A7FB-D68FB7CDC3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82"/>
    </mc:Choice>
    <mc:Fallback xmlns="">
      <p:transition spd="slow" advTm="117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Now listen to the teacher or another adult read the words.</a:t>
            </a:r>
          </a:p>
          <a:p>
            <a:pPr algn="ctr"/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Say them after the adult.</a:t>
            </a:r>
          </a:p>
          <a:p>
            <a:pPr algn="ctr"/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8800" dirty="0">
                <a:latin typeface="Arial" panose="020B0604020202020204" pitchFamily="34" charset="0"/>
                <a:cs typeface="Arial" panose="020B0604020202020204" pitchFamily="34" charset="0"/>
              </a:rPr>
              <a:t>I 					some 					we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8A992FE-A7C7-4B42-B191-66107890F0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2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40"/>
    </mc:Choice>
    <mc:Fallback xmlns="">
      <p:transition spd="slow" advTm="26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Here are some more red words to read. </a:t>
            </a:r>
          </a:p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Try by yourself first.</a:t>
            </a:r>
          </a:p>
          <a:p>
            <a:pPr algn="ctr"/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8800" dirty="0">
                <a:latin typeface="Arial" panose="020B0604020202020204" pitchFamily="34" charset="0"/>
                <a:cs typeface="Arial" panose="020B0604020202020204" pitchFamily="34" charset="0"/>
              </a:rPr>
              <a:t>all 				you 				your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C102AAF-8A10-FC47-96F6-39D845F036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8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7"/>
    </mc:Choice>
    <mc:Fallback xmlns="">
      <p:transition spd="slow" advTm="61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Now listen to the teacher or another adult read the words.</a:t>
            </a:r>
          </a:p>
          <a:p>
            <a:pPr algn="ctr"/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Say them after the adult.</a:t>
            </a:r>
          </a:p>
          <a:p>
            <a:pPr algn="ctr"/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8800" dirty="0">
                <a:latin typeface="Arial" panose="020B0604020202020204" pitchFamily="34" charset="0"/>
                <a:cs typeface="Arial" panose="020B0604020202020204" pitchFamily="34" charset="0"/>
              </a:rPr>
              <a:t>all 				you 				your</a:t>
            </a:r>
          </a:p>
          <a:p>
            <a:pPr algn="ctr"/>
            <a:r>
              <a:rPr lang="en-GB" sz="88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8CA577B-0C77-9747-A8FF-F904850D8E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35"/>
    </mc:Choice>
    <mc:Fallback xmlns="">
      <p:transition spd="slow" advTm="250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Here are some more red words to read. </a:t>
            </a:r>
          </a:p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Try by yourself first.</a:t>
            </a:r>
          </a:p>
          <a:p>
            <a:pPr algn="ctr"/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8800" dirty="0">
                <a:latin typeface="Arial" panose="020B0604020202020204" pitchFamily="34" charset="0"/>
                <a:cs typeface="Arial" panose="020B0604020202020204" pitchFamily="34" charset="0"/>
              </a:rPr>
              <a:t>be 				do 				are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C4F4ED4-BC5B-F247-9D80-F1B9473A0C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1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65"/>
    </mc:Choice>
    <mc:Fallback xmlns="">
      <p:transition spd="slow" advTm="59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Now listen to the teacher or another adult read the words.</a:t>
            </a:r>
          </a:p>
          <a:p>
            <a:pPr algn="ctr"/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Say them after the adult.</a:t>
            </a:r>
          </a:p>
          <a:p>
            <a:pPr algn="ctr"/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8800" dirty="0">
                <a:latin typeface="Arial" panose="020B0604020202020204" pitchFamily="34" charset="0"/>
                <a:cs typeface="Arial" panose="020B0604020202020204" pitchFamily="34" charset="0"/>
              </a:rPr>
              <a:t>be 				do 				are</a:t>
            </a:r>
          </a:p>
          <a:p>
            <a:pPr algn="ctr"/>
            <a:r>
              <a:rPr lang="en-GB" sz="88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9A28E57-DF2E-074C-9B43-966698A354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10"/>
    </mc:Choice>
    <mc:Fallback xmlns="">
      <p:transition spd="slow" advTm="223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Here are some more red words to read. </a:t>
            </a:r>
          </a:p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Try by yourself first.</a:t>
            </a:r>
          </a:p>
          <a:p>
            <a:pPr algn="ctr"/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8800" dirty="0">
                <a:latin typeface="Arial" panose="020B0604020202020204" pitchFamily="34" charset="0"/>
                <a:cs typeface="Arial" panose="020B0604020202020204" pitchFamily="34" charset="0"/>
              </a:rPr>
              <a:t>of 						my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BEAF70C-8CD5-0B40-A9CC-BF58CA3042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4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74"/>
    </mc:Choice>
    <mc:Fallback xmlns="">
      <p:transition spd="slow" advTm="58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Now listen to the teacher or another adult read the words.</a:t>
            </a:r>
          </a:p>
          <a:p>
            <a:pPr algn="ctr"/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Say them after the adult.</a:t>
            </a:r>
          </a:p>
          <a:p>
            <a:pPr algn="ctr"/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8800" dirty="0">
                <a:latin typeface="Arial" panose="020B0604020202020204" pitchFamily="34" charset="0"/>
                <a:cs typeface="Arial" panose="020B0604020202020204" pitchFamily="34" charset="0"/>
              </a:rPr>
              <a:t>of 						my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FD69E10-FDD0-8B4A-A4D9-BB17329299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8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79"/>
    </mc:Choice>
    <mc:Fallback xmlns="">
      <p:transition spd="slow" advTm="158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E09153-73FC-9948-8655-7610F093B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2129"/>
            <a:ext cx="8790039" cy="58458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D21A08-EB18-D64B-A09A-9B3EA2330DB0}"/>
              </a:ext>
            </a:extLst>
          </p:cNvPr>
          <p:cNvSpPr txBox="1"/>
          <p:nvPr/>
        </p:nvSpPr>
        <p:spPr>
          <a:xfrm>
            <a:off x="0" y="0"/>
            <a:ext cx="990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Practise your red words here. Then try the sentences on the worksheet.</a:t>
            </a:r>
            <a:endParaRPr lang="en-GB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ABCA3FD7-D13B-CF4E-8F6E-1C1DAE5C61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5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4"/>
    </mc:Choice>
    <mc:Fallback xmlns="">
      <p:transition spd="slow" advTm="57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497</TotalTime>
  <Words>166</Words>
  <Application>Microsoft Office PowerPoint</Application>
  <PresentationFormat>A4 Paper (210x297 mm)</PresentationFormat>
  <Paragraphs>53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Thom, Shona</dc:creator>
  <cp:lastModifiedBy>Linda Hall</cp:lastModifiedBy>
  <cp:revision>52</cp:revision>
  <cp:lastPrinted>2021-01-30T21:36:33Z</cp:lastPrinted>
  <dcterms:created xsi:type="dcterms:W3CDTF">2021-01-12T12:51:38Z</dcterms:created>
  <dcterms:modified xsi:type="dcterms:W3CDTF">2021-01-30T21:43:39Z</dcterms:modified>
</cp:coreProperties>
</file>