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57BFB-BCA2-4780-830B-3B675B008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826" y="61273"/>
            <a:ext cx="5501390" cy="665685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7B2A6D5-5513-4A16-B7DB-82E844DFA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3"/>
    </mc:Choice>
    <mc:Fallback>
      <p:transition spd="slow" advTm="2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05C0D-035F-4D05-8A11-B30748DF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017" y="178127"/>
            <a:ext cx="5336498" cy="650174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EA5DC07-9FAE-4808-9E4F-1BB6D501E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9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8"/>
    </mc:Choice>
    <mc:Fallback>
      <p:transition spd="slow" advTm="2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3B2F10-DEAC-4DC1-A19A-A69569695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19780" y="411797"/>
            <a:ext cx="5552440" cy="6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0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6E982-C95E-45DA-8655-B4F3617EDAB0}"/>
              </a:ext>
            </a:extLst>
          </p:cNvPr>
          <p:cNvSpPr txBox="1"/>
          <p:nvPr/>
        </p:nvSpPr>
        <p:spPr>
          <a:xfrm>
            <a:off x="329784" y="419725"/>
            <a:ext cx="110927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 read the story again.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should hear the rhyme as you read the text.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Remember to have a little pause when you see ellipsis (…)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your voice to add excitement when you see an exclamation mark (!)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8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2A4B2-5F37-4291-9369-68F15B68FC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27948" y="45242"/>
            <a:ext cx="5320030" cy="4452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49636-5874-4B1B-ABEE-2F5D6EE59E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27948" y="4497862"/>
            <a:ext cx="5320030" cy="211074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00CD930-1713-41D9-AD24-5781EB93C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9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0"/>
    </mc:Choice>
    <mc:Fallback>
      <p:transition spd="slow" advTm="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0D30E-DB40-4838-8F76-58F64BA0B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8" y="119698"/>
            <a:ext cx="10672996" cy="646130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7442A57-739C-4B7E-AA59-376878F5C3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7"/>
    </mc:Choice>
    <mc:Fallback>
      <p:transition spd="slow" advTm="8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F1F8B-D337-4EC0-9FAE-F3681034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57" y="126381"/>
            <a:ext cx="10613036" cy="646522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E6DE304-B1BF-4149-AA43-D0E4470C4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4"/>
    </mc:Choice>
    <mc:Fallback>
      <p:transition spd="slow" advTm="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97BCA-3C0E-4F7B-98D9-2BAE116D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6" y="54873"/>
            <a:ext cx="10687987" cy="64903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50840AE-6424-4E98-815E-BDC870C99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4"/>
    </mc:Choice>
    <mc:Fallback>
      <p:transition spd="slow" advTm="7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1CAD5-C00A-4F93-A6CD-03720D6D2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8" y="175938"/>
            <a:ext cx="10658005" cy="64486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C63CE5-9F92-4081-8EFB-A52DA1D3E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7"/>
    </mc:Choice>
    <mc:Fallback>
      <p:transition spd="slow" advTm="4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737CC-3FA4-43C3-8422-2497C84D5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18" y="151127"/>
            <a:ext cx="10614633" cy="648951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F8F3DD2-5EA9-4290-8C4A-76AB60703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7"/>
    </mc:Choice>
    <mc:Fallback>
      <p:transition spd="slow" advTm="4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1F354-AFBD-401F-8963-72B4186C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8" y="160446"/>
            <a:ext cx="10762938" cy="654318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A77D77-EE02-4D80-8141-AC107A27C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6"/>
    </mc:Choice>
    <mc:Fallback>
      <p:transition spd="slow" advTm="5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65244-F207-4FB4-96F9-0EFF0410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9" y="112512"/>
            <a:ext cx="10538084" cy="650044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758992-93A3-4E03-936C-88F6F83AA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3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03"/>
    </mc:Choice>
    <mc:Fallback>
      <p:transition spd="slow" advTm="9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assoon Penpals"/>
        <a:ea typeface=""/>
        <a:cs typeface=""/>
      </a:majorFont>
      <a:minorFont>
        <a:latin typeface="Sassoon Penp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49</TotalTime>
  <Words>41</Words>
  <Application>Microsoft Office PowerPoint</Application>
  <PresentationFormat>Widescreen</PresentationFormat>
  <Paragraphs>8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nicola</cp:lastModifiedBy>
  <cp:revision>4</cp:revision>
  <dcterms:created xsi:type="dcterms:W3CDTF">2021-02-20T11:18:07Z</dcterms:created>
  <dcterms:modified xsi:type="dcterms:W3CDTF">2021-02-20T12:08:05Z</dcterms:modified>
</cp:coreProperties>
</file>