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4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AD2C64-71A5-43EF-ADA6-E8E584190431}" v="2" dt="2021-01-21T14:23:00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ilda Scott-Wilkinson" userId="bc4dbf596c2c6679" providerId="LiveId" clId="{B7AD2C64-71A5-43EF-ADA6-E8E584190431}"/>
    <pc:docChg chg="custSel modSld">
      <pc:chgData name="Matilda Scott-Wilkinson" userId="bc4dbf596c2c6679" providerId="LiveId" clId="{B7AD2C64-71A5-43EF-ADA6-E8E584190431}" dt="2021-01-21T14:23:08.788" v="172" actId="20577"/>
      <pc:docMkLst>
        <pc:docMk/>
      </pc:docMkLst>
      <pc:sldChg chg="modSp mod">
        <pc:chgData name="Matilda Scott-Wilkinson" userId="bc4dbf596c2c6679" providerId="LiveId" clId="{B7AD2C64-71A5-43EF-ADA6-E8E584190431}" dt="2021-01-21T14:21:28.007" v="44" actId="6549"/>
        <pc:sldMkLst>
          <pc:docMk/>
          <pc:sldMk cId="2894144763" sldId="262"/>
        </pc:sldMkLst>
        <pc:spChg chg="mod">
          <ac:chgData name="Matilda Scott-Wilkinson" userId="bc4dbf596c2c6679" providerId="LiveId" clId="{B7AD2C64-71A5-43EF-ADA6-E8E584190431}" dt="2021-01-21T14:21:28.007" v="44" actId="6549"/>
          <ac:spMkLst>
            <pc:docMk/>
            <pc:sldMk cId="2894144763" sldId="262"/>
            <ac:spMk id="3" creationId="{5EABF8E6-D4B7-422F-BF31-5D391D2766D1}"/>
          </ac:spMkLst>
        </pc:spChg>
      </pc:sldChg>
      <pc:sldChg chg="addSp delSp modSp mod">
        <pc:chgData name="Matilda Scott-Wilkinson" userId="bc4dbf596c2c6679" providerId="LiveId" clId="{B7AD2C64-71A5-43EF-ADA6-E8E584190431}" dt="2021-01-21T14:23:08.788" v="172" actId="20577"/>
        <pc:sldMkLst>
          <pc:docMk/>
          <pc:sldMk cId="2877806444" sldId="263"/>
        </pc:sldMkLst>
        <pc:spChg chg="mod">
          <ac:chgData name="Matilda Scott-Wilkinson" userId="bc4dbf596c2c6679" providerId="LiveId" clId="{B7AD2C64-71A5-43EF-ADA6-E8E584190431}" dt="2021-01-21T14:23:08.788" v="172" actId="20577"/>
          <ac:spMkLst>
            <pc:docMk/>
            <pc:sldMk cId="2877806444" sldId="263"/>
            <ac:spMk id="2" creationId="{FCE83D29-F566-451C-80ED-7D4101013E79}"/>
          </ac:spMkLst>
        </pc:spChg>
        <pc:spChg chg="del">
          <ac:chgData name="Matilda Scott-Wilkinson" userId="bc4dbf596c2c6679" providerId="LiveId" clId="{B7AD2C64-71A5-43EF-ADA6-E8E584190431}" dt="2021-01-21T14:22:44.371" v="166" actId="478"/>
          <ac:spMkLst>
            <pc:docMk/>
            <pc:sldMk cId="2877806444" sldId="263"/>
            <ac:spMk id="3" creationId="{458218DC-4DE4-42CC-BC3A-B3CB1521223F}"/>
          </ac:spMkLst>
        </pc:spChg>
        <pc:spChg chg="del">
          <ac:chgData name="Matilda Scott-Wilkinson" userId="bc4dbf596c2c6679" providerId="LiveId" clId="{B7AD2C64-71A5-43EF-ADA6-E8E584190431}" dt="2021-01-21T14:22:58.900" v="168" actId="478"/>
          <ac:spMkLst>
            <pc:docMk/>
            <pc:sldMk cId="2877806444" sldId="263"/>
            <ac:spMk id="4" creationId="{8B922539-5D2B-4A29-89E0-EF6E8DA0A98E}"/>
          </ac:spMkLst>
        </pc:spChg>
        <pc:spChg chg="add del mod">
          <ac:chgData name="Matilda Scott-Wilkinson" userId="bc4dbf596c2c6679" providerId="LiveId" clId="{B7AD2C64-71A5-43EF-ADA6-E8E584190431}" dt="2021-01-21T14:22:57.205" v="167" actId="478"/>
          <ac:spMkLst>
            <pc:docMk/>
            <pc:sldMk cId="2877806444" sldId="263"/>
            <ac:spMk id="6" creationId="{23DD1188-8E4F-49FB-93AA-9045EC4D0F61}"/>
          </ac:spMkLst>
        </pc:spChg>
        <pc:picChg chg="add mod">
          <ac:chgData name="Matilda Scott-Wilkinson" userId="bc4dbf596c2c6679" providerId="LiveId" clId="{B7AD2C64-71A5-43EF-ADA6-E8E584190431}" dt="2021-01-21T14:23:04.079" v="170" actId="1076"/>
          <ac:picMkLst>
            <pc:docMk/>
            <pc:sldMk cId="2877806444" sldId="263"/>
            <ac:picMk id="7" creationId="{F891117C-AC7B-40EA-B02A-BAE7CCD5028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4D91-C475-4771-BEED-FFEBCDBD8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CDD73-CF23-46E5-A675-3A63D60F0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2DB96-E829-4815-84A6-714B3BBA2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8D0FB-5071-4FE3-935F-3FDF4EF7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090C0-14B5-4CB4-9863-73B735D0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90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DEB54-53A7-4F6F-9BCD-88B09FA3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3668E-6736-4077-A8F0-AEDBDD856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BC327-A1B0-4D01-B925-5C1EDFC5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C6619-A79E-465F-A818-C9DDFBEC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D4CCF-8719-43F2-95AB-4BF6FEAFA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63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E0648-02F9-4036-B2CC-96E029DB1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87A31-7E0F-4245-864E-0F88A1A5A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C15BA-C15A-49FB-884E-7E278DA41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511D9-5CA1-43E9-9F75-7FE005105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8965D-2561-46BB-BED1-F1280E73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12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03F1-95BA-4138-8138-594ED794F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BC4CD-C823-40FC-9A93-D0B613EFE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180A0-C7F0-4E22-B250-AF3DA1E92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DE75C-99AA-4085-872F-E8D00E803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8511-EBAD-4C40-9F20-936D482F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29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8C15F-3629-4006-A30E-01CA7EFF1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E9100-BF35-48FA-85E4-E4C9A5D65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06517-DA29-4345-A4E3-1A2BCEA40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9D45F-EBF4-45B7-ACB3-41C44766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9C364-BD9B-4915-ACF7-443D82A8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37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F8E3A-F93C-42DB-BE7F-5D00D0D53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A7A55-CBB2-4F71-8A64-A429FCF41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B5961-DB50-49DA-B512-2327D96DA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F9517B-63F8-44D2-AFFE-FD9073881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EE867-D535-4C60-B894-88B9EED64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12C16-3031-43EE-A5A0-D95F290A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718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2FB7B-F6CF-4AC8-8DCC-76AA12AA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3DCD0-AD8C-43E2-96A5-C9ADF726D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3FB1-0608-40F9-9698-02EF51314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9591F-03D1-438B-B8EF-6D8860A39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57B9BD-FC3A-46B0-97DF-136286A5AA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273E48-7E25-4A34-9D30-2E59FC42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6905DE-6635-4D90-AA5F-2063E9C6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49B036-B819-4252-9445-6DC5FCF3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4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98024-0074-4B63-9A93-1B0622FE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A487D-00C5-406B-B1E6-E10D3C3F0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DAAC7-C138-42B2-B7A2-20BC768B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157FD-1496-4C44-B898-B7737329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9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2EA3C-339D-48E3-8E5A-54F046AD4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25E7B-1892-4DCA-A8C2-E0F84170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A4BE8-0648-4203-B4C0-1D72D403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33E8-7252-49BC-92E1-BFAC5899B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70AEA-4D75-4E5F-9602-A0C85A472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DEA29E-7773-4544-B1FD-401B82376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2C71-CD67-40F3-942A-EE540B090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00266-512F-4216-90E3-5072DB0E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93F87-5FA9-4A8E-B237-A397816F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19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60373-4250-4243-A9C7-B0B83A1CF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C712FE-6499-4AD1-95A5-F62E8CA73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17A63-5DCD-4744-BDE1-B9D5F9115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370FE-E6F5-40B7-A377-F43B187C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BA251-4BF8-4CCB-9A6D-A51A730A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F1A34-2542-4766-9CBB-F15D067A6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6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166556-58C0-413F-8997-CC403963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B5F155-38DB-4F76-A001-7BC18063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911E9-EF78-4A02-A773-6946F7FB30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3EED2-90C1-46E0-A604-138F6B8A9F7A}" type="datetimeFigureOut">
              <a:rPr lang="en-GB" smtClean="0"/>
              <a:t>23/01/2021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5A558-ACB4-46F2-A659-F2774C42C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417C8-42BD-43B7-8D03-84B4D970F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BEACD-43BA-4791-8367-39898AD42C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07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microsoft.com/office/2007/relationships/hdphoto" Target="../media/hdphoto2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3.wdp"/><Relationship Id="rId4" Type="http://schemas.openxmlformats.org/officeDocument/2006/relationships/audio" Target="../media/media5.m4a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840F7-0DC3-46B0-AC5D-E45D52F88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816258"/>
          </a:xfrm>
        </p:spPr>
        <p:txBody>
          <a:bodyPr>
            <a:noAutofit/>
          </a:bodyPr>
          <a:lstStyle/>
          <a:p>
            <a:r>
              <a:rPr lang="en-GB" sz="7200" b="1" dirty="0"/>
              <a:t>Fantastic Mr Fox </a:t>
            </a:r>
            <a:br>
              <a:rPr lang="en-GB" sz="7200" b="1" dirty="0"/>
            </a:br>
            <a:r>
              <a:rPr lang="en-GB" sz="7200" b="1" dirty="0"/>
              <a:t>Chapter 3</a:t>
            </a:r>
            <a:br>
              <a:rPr lang="en-GB" sz="7200" b="1" dirty="0"/>
            </a:br>
            <a:r>
              <a:rPr lang="en-GB" sz="7200" b="1" dirty="0"/>
              <a:t>The 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EDB3F-E939-493F-BD77-01B322770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48225"/>
            <a:ext cx="10515600" cy="1328737"/>
          </a:xfrm>
        </p:spPr>
        <p:txBody>
          <a:bodyPr/>
          <a:lstStyle/>
          <a:p>
            <a:r>
              <a:rPr lang="en-GB" dirty="0"/>
              <a:t>What do you think this chapter is going to be about?</a:t>
            </a:r>
          </a:p>
          <a:p>
            <a:r>
              <a:rPr lang="en-GB" dirty="0"/>
              <a:t>Discuss with an adult.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FFF090-9542-452C-937B-1C16581A2F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770" y="365125"/>
            <a:ext cx="2181860" cy="60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3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B40A9-4673-48FF-8D00-5A5FF75F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9BEE5-3BDA-413C-AE50-6FFAB7A75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6C32D-05E7-42D0-80D3-C35F36E0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287" y="328887"/>
            <a:ext cx="6532287" cy="652911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FB2A3A-B1CF-4A09-8A41-9D981EC66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5925" y="531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C78EA-8465-4EE5-90BC-1A446DF16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266E0-2EB4-414F-AFA9-B601C50CB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62B22-5944-45DA-AEDF-E5A4EFEA6CF4}"/>
              </a:ext>
            </a:extLst>
          </p:cNvPr>
          <p:cNvPicPr/>
          <p:nvPr/>
        </p:nvPicPr>
        <p:blipFill rotWithShape="1"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2" t="8508" r="71121" b="11728"/>
          <a:stretch/>
        </p:blipFill>
        <p:spPr bwMode="auto">
          <a:xfrm rot="16200000">
            <a:off x="5438779" y="2447923"/>
            <a:ext cx="2333622" cy="6715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71C22-11FD-445F-857E-8224C457CE09}"/>
              </a:ext>
            </a:extLst>
          </p:cNvPr>
          <p:cNvPicPr/>
          <p:nvPr/>
        </p:nvPicPr>
        <p:blipFill rotWithShape="1"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43" t="8508" b="11728"/>
          <a:stretch/>
        </p:blipFill>
        <p:spPr bwMode="auto">
          <a:xfrm rot="16200000">
            <a:off x="4408488" y="-839792"/>
            <a:ext cx="4460878" cy="6648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49EE1F-1DA9-4722-B238-A5D026F30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5643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383C7-43D6-4E93-8AFA-0F2DF06E7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2C991-F648-4BB9-B868-8883E2CC2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7745A-D5DE-4FFD-81FF-7D7A3F78E3F1}"/>
              </a:ext>
            </a:extLst>
          </p:cNvPr>
          <p:cNvPicPr/>
          <p:nvPr/>
        </p:nvPicPr>
        <p:blipFill rotWithShape="1"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49" t="4955" r="6007" b="17805"/>
          <a:stretch/>
        </p:blipFill>
        <p:spPr bwMode="auto">
          <a:xfrm rot="16200000">
            <a:off x="3960020" y="-592931"/>
            <a:ext cx="4776788" cy="73247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3F45A0-669D-461D-90E1-430931EA5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9556" y="559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B9C9-8BE4-485A-A486-83F889B5C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DE146-85F9-4424-9DD3-1560A00B50A6}"/>
              </a:ext>
            </a:extLst>
          </p:cNvPr>
          <p:cNvPicPr/>
          <p:nvPr/>
        </p:nvPicPr>
        <p:blipFill rotWithShape="1">
          <a:blip r:embed="rId6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2" t="6704" r="53928" b="16056"/>
          <a:stretch/>
        </p:blipFill>
        <p:spPr bwMode="auto">
          <a:xfrm rot="16200000">
            <a:off x="1139824" y="-484187"/>
            <a:ext cx="4464049" cy="61626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7EBEB2-1A4E-4288-9E72-2ABB18D0B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9250" y="793748"/>
            <a:ext cx="487363" cy="48736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E9D726-D94B-40E3-AC18-565D122CA78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16" t="8500" r="7999" b="11806"/>
          <a:stretch/>
        </p:blipFill>
        <p:spPr bwMode="auto">
          <a:xfrm rot="16200000">
            <a:off x="7507683" y="-806849"/>
            <a:ext cx="3495675" cy="5604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F9FE451-6730-48AB-A78B-26CC4027CB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1751" y="2476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D1457-D7BF-471E-933F-1F3B8FB88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41895-7089-4160-B3E3-F3A9C39F2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4C89C-2FDB-42DB-BA4D-2DF7D5585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636"/>
          <a:stretch/>
        </p:blipFill>
        <p:spPr>
          <a:xfrm>
            <a:off x="2576586" y="365125"/>
            <a:ext cx="7037239" cy="635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A07BF2-01C4-4F2E-9564-FED1E4442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512D-6F98-4E8D-9358-5B69031CC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has happened?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BF8E6-D4B7-422F-BF31-5D391D276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120" y="1690688"/>
            <a:ext cx="10515600" cy="4351338"/>
          </a:xfrm>
        </p:spPr>
        <p:txBody>
          <a:bodyPr/>
          <a:lstStyle/>
          <a:p>
            <a:r>
              <a:rPr lang="en-GB" dirty="0"/>
              <a:t>Discuss with an adult what has happened in this chapter.</a:t>
            </a:r>
          </a:p>
          <a:p>
            <a:r>
              <a:rPr lang="en-GB" dirty="0"/>
              <a:t>What is your </a:t>
            </a:r>
            <a:r>
              <a:rPr lang="en-GB" dirty="0" err="1"/>
              <a:t>favorite</a:t>
            </a:r>
            <a:r>
              <a:rPr lang="en-GB" dirty="0"/>
              <a:t> part so far? Why? </a:t>
            </a:r>
          </a:p>
          <a:p>
            <a:endParaRPr lang="en-GB" dirty="0"/>
          </a:p>
          <a:p>
            <a:r>
              <a:rPr lang="en-GB" dirty="0"/>
              <a:t>What do you think might happen next?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14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3D29-F566-451C-80ED-7D410101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3177"/>
            <a:ext cx="10515600" cy="687511"/>
          </a:xfrm>
        </p:spPr>
        <p:txBody>
          <a:bodyPr>
            <a:normAutofit fontScale="90000"/>
          </a:bodyPr>
          <a:lstStyle/>
          <a:p>
            <a:r>
              <a:rPr lang="en-GB" u="sng" dirty="0"/>
              <a:t>Task</a:t>
            </a:r>
            <a:br>
              <a:rPr lang="en-GB" u="sng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Find the sheet marked </a:t>
            </a:r>
            <a:r>
              <a:rPr lang="en-GB"/>
              <a:t/>
            </a:r>
            <a:br>
              <a:rPr lang="en-GB"/>
            </a:br>
            <a:r>
              <a:rPr lang="en-GB"/>
              <a:t>(Alternative</a:t>
            </a:r>
            <a:r>
              <a:rPr lang="en-GB" dirty="0"/>
              <a:t>) Describing Mr Fox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1117C-AC7B-40EA-B02A-BAE7CCD5028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77" y="249716"/>
            <a:ext cx="2181860" cy="60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0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5248-17D4-4730-8C1F-98B79AB0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F4A7B-6273-45B0-B779-93C96DAEF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4375F6-805B-4FE8-B3EB-7B71F2B3F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54" y="1187022"/>
            <a:ext cx="3584141" cy="53058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1B7439-A134-47E2-9254-19C3C09B5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237" y="0"/>
            <a:ext cx="3212041" cy="4151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B3BDC6-FBCD-4AEC-B078-C30EC1B3F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00" y="4246666"/>
            <a:ext cx="3152775" cy="2152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2EA428-6126-4F8C-B812-A94C15F5E45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20" y="365125"/>
            <a:ext cx="2181860" cy="60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6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94</TotalTime>
  <Words>54</Words>
  <Application>Microsoft Office PowerPoint</Application>
  <PresentationFormat>Widescreen</PresentationFormat>
  <Paragraphs>9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Fantastic Mr Fox  Chapter 3 The Shooting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has happened?</vt:lpstr>
      <vt:lpstr>Task  Find the sheet marked  (Alternative) Describing Mr Fox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Matilda Scott-Wilkinson</dc:creator>
  <cp:lastModifiedBy>Linda Hall</cp:lastModifiedBy>
  <cp:revision>4</cp:revision>
  <dcterms:created xsi:type="dcterms:W3CDTF">2021-01-21T12:48:54Z</dcterms:created>
  <dcterms:modified xsi:type="dcterms:W3CDTF">2021-01-23T16:24:03Z</dcterms:modified>
</cp:coreProperties>
</file>