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4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8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9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8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0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8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5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9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35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A91C-15F0-419C-8E2E-4F5A59B1EC9E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9C24-73F7-4233-BBED-9E3467C82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2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7.m4a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openxmlformats.org/officeDocument/2006/relationships/image" Target="../media/image2.png"/><Relationship Id="rId2" Type="http://schemas.openxmlformats.org/officeDocument/2006/relationships/audio" Target="../media/media11.m4a"/><Relationship Id="rId16" Type="http://schemas.openxmlformats.org/officeDocument/2006/relationships/image" Target="../media/image3.tmp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5" Type="http://schemas.microsoft.com/office/2007/relationships/media" Target="../media/media13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5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audio" Target="../media/media17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4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microsoft.com/office/2007/relationships/media" Target="../media/media2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5" Type="http://schemas.microsoft.com/office/2007/relationships/media" Target="../media/media22.m4a"/><Relationship Id="rId4" Type="http://schemas.openxmlformats.org/officeDocument/2006/relationships/audio" Target="../media/media21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Speed sounds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4" y="3428999"/>
            <a:ext cx="4252689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193379-8AB5-4F0D-931F-516117EE5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448425" y="2736849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6492A6-3BC1-4AB6-BE18-38A3181931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695574" y="3835399"/>
            <a:ext cx="406400" cy="4064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FCFEEF-A944-44F0-9A0F-C6F3F8972A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43071" y="3835399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EE28B7-D32E-4086-BC40-267CA255706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53742" y="3833399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DD3839-B190-4511-9438-D468E5FBCD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101239" y="3821125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BF657C-01D3-48E4-895A-FB839A3E497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590848" y="3821125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173827-71F1-4A92-A075-B6EB88272B9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076746" y="3818557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E99967-C524-4CE0-8D2C-8DB25E5862C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42549" y="3818557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3953C7-D4A7-48D7-AD08-CE0760B0AF5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52253" y="3833399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B56F08-38C2-4A17-A11A-E26FE63B35C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482662" y="38351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0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571184" cy="194421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28321A-FAED-4E02-9CEC-CC058DC51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3608" y="2564904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2A70E2-6CF5-4C45-93ED-21570E554A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68951" y="2564904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18204A-CCD9-4493-8BB3-5DE6AE10777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494294" y="2600908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2E69EE-35DE-42C7-8523-21B7DF594D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347864" y="2564904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9C1DB7-1E5D-4F2D-B733-94A02B80D4C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50063" y="2531335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4692CD-A692-4E0A-87AC-A793990423A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83338" y="2552061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553D39-71BE-40D3-9244-2BCD26CBBAA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11097" y="25313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382641" cy="91452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88A0B7-26E4-4F5E-BE8C-B4AC05C19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1680" y="2064544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DE8E1F-30CE-4B5A-99C6-67F56898DB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131" y="20392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403848" cy="45259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55ABDC-36B0-48E8-AF50-0C9577FCE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07904" y="846138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B07E88-679E-4968-865D-FD0C065347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74380" y="1678748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D41E27-B415-4BCC-B02B-0EFD8D8D963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13097" y="2690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On-screen Show (4:3)</PresentationFormat>
  <Paragraphs>1</Paragraphs>
  <Slides>4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Speed sounds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sounds</dc:title>
  <dc:creator>Cook, Sarah</dc:creator>
  <cp:lastModifiedBy>Cook, Sarah</cp:lastModifiedBy>
  <cp:revision>5</cp:revision>
  <dcterms:created xsi:type="dcterms:W3CDTF">2021-01-19T12:02:33Z</dcterms:created>
  <dcterms:modified xsi:type="dcterms:W3CDTF">2021-01-20T07:42:48Z</dcterms:modified>
</cp:coreProperties>
</file>