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5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98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69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22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62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51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78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90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70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67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05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49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81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articles/zc3v6g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Learning intention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performing poetry</a:t>
            </a:r>
            <a:br>
              <a:rPr lang="en-GB" dirty="0" smtClean="0"/>
            </a:br>
            <a:r>
              <a:rPr lang="en-GB" dirty="0" smtClean="0"/>
              <a:t>poetic devices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11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Poetic devices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r>
              <a:rPr lang="en-GB" dirty="0" smtClean="0"/>
              <a:t>We are going to read and listen to a few poems today.</a:t>
            </a:r>
          </a:p>
          <a:p>
            <a:r>
              <a:rPr lang="en-GB" dirty="0" smtClean="0"/>
              <a:t>We will then look at one of the </a:t>
            </a:r>
            <a:r>
              <a:rPr lang="en-GB" b="1" dirty="0" smtClean="0"/>
              <a:t>Poetic Devices </a:t>
            </a:r>
            <a:r>
              <a:rPr lang="en-GB" dirty="0" smtClean="0"/>
              <a:t>that are used to make poetry exciting and interesting to write, read, listen to and perform.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114"/>
          <a:stretch/>
        </p:blipFill>
        <p:spPr bwMode="auto">
          <a:xfrm>
            <a:off x="3203848" y="1268760"/>
            <a:ext cx="3028156" cy="137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7040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Poetic Device?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 poetic device is a </a:t>
            </a:r>
            <a:r>
              <a:rPr lang="en-GB" b="1" dirty="0" smtClean="0"/>
              <a:t>device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(tool, trick or technique)</a:t>
            </a:r>
            <a:r>
              <a:rPr lang="en-GB" dirty="0" smtClean="0"/>
              <a:t> that is used to make poetry interesting and exciting.</a:t>
            </a:r>
          </a:p>
          <a:p>
            <a:r>
              <a:rPr lang="en-GB" dirty="0" smtClean="0"/>
              <a:t>For example:</a:t>
            </a:r>
          </a:p>
          <a:p>
            <a:r>
              <a:rPr lang="en-GB" dirty="0" smtClean="0"/>
              <a:t>Rhyme</a:t>
            </a:r>
          </a:p>
          <a:p>
            <a:r>
              <a:rPr lang="en-GB" dirty="0" smtClean="0"/>
              <a:t>Rhythm</a:t>
            </a:r>
          </a:p>
          <a:p>
            <a:r>
              <a:rPr lang="en-GB" dirty="0" smtClean="0"/>
              <a:t>Alliteration</a:t>
            </a:r>
          </a:p>
          <a:p>
            <a:r>
              <a:rPr lang="en-GB" dirty="0" smtClean="0"/>
              <a:t>Onomatopoeia (bang, crash, screech-words that are spelt like they sound!))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17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Alliteration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>
            <a:normAutofit fontScale="700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Alliteration is when the start of one word is the same sound as the start of another word.</a:t>
            </a:r>
          </a:p>
          <a:p>
            <a:r>
              <a:rPr lang="en-GB" dirty="0" smtClean="0"/>
              <a:t>Examples: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4000" b="1" dirty="0" smtClean="0"/>
              <a:t>Sammy the slimy slug, slowly slid by.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sz="4600" b="1" dirty="0" smtClean="0"/>
              <a:t>‘s’</a:t>
            </a:r>
            <a:r>
              <a:rPr lang="en-GB" dirty="0" smtClean="0"/>
              <a:t> sound is repeated.</a:t>
            </a:r>
          </a:p>
          <a:p>
            <a:pPr marL="0" indent="0">
              <a:buNone/>
            </a:pPr>
            <a:r>
              <a:rPr lang="en-GB" dirty="0" smtClean="0"/>
              <a:t>Follow the link to 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https://www.bbc.co.uk/bitesize/articles/zc3v6g8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Watch the two videos to see examples of alliteration and see poet </a:t>
            </a:r>
            <a:r>
              <a:rPr lang="en-GB" dirty="0"/>
              <a:t>Joseph </a:t>
            </a:r>
            <a:r>
              <a:rPr lang="en-GB" dirty="0" smtClean="0"/>
              <a:t>Coelho talk about poetic devices.</a:t>
            </a:r>
          </a:p>
          <a:p>
            <a:pPr marL="0" indent="0">
              <a:buNone/>
            </a:pPr>
            <a:r>
              <a:rPr lang="en-GB" dirty="0" smtClean="0"/>
              <a:t>To find out about alliteration, start </a:t>
            </a:r>
            <a:r>
              <a:rPr lang="en-GB" dirty="0"/>
              <a:t>watching at 1 minute and 18 seconds and finish at around 3 minutes and 17 seconds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9017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Look at this poem. Listen as I read. Can you hear the alliteration?</a:t>
            </a:r>
            <a:endParaRPr lang="en-GB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080" y="1772816"/>
            <a:ext cx="8280920" cy="4764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479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Look at this poem. Listen as I read. Can you hear the alliteration?</a:t>
            </a:r>
            <a:endParaRPr lang="en-GB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32" y="1772816"/>
            <a:ext cx="8280920" cy="4764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1259632" y="2852936"/>
            <a:ext cx="266429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25092" y="3356992"/>
            <a:ext cx="53351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16796" y="3861048"/>
            <a:ext cx="201451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59632" y="4869160"/>
            <a:ext cx="173952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99160" y="5373216"/>
            <a:ext cx="266429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521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Read back the </a:t>
            </a:r>
            <a:r>
              <a:rPr lang="en-GB" dirty="0" smtClean="0"/>
              <a:t>poem.. Notice the alliteration.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Does it change the way you read the poem?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Try to read with expression which we have talked about before.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Now </a:t>
            </a:r>
            <a:r>
              <a:rPr lang="en-GB" dirty="0"/>
              <a:t>read the following poem.</a:t>
            </a: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Try </a:t>
            </a:r>
            <a:r>
              <a:rPr lang="en-GB" dirty="0" err="1" smtClean="0"/>
              <a:t>useing</a:t>
            </a:r>
            <a:r>
              <a:rPr lang="en-GB" dirty="0" smtClean="0"/>
              <a:t> a happy voice, a sad voice or an angry voice.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632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Your turn. Read this poem. Can you find alliteration? Remember the words have to start with the same sound.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611560" y="2661692"/>
            <a:ext cx="7994848" cy="386365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4633912"/>
            <a:ext cx="4032448" cy="2064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/>
              <a:t>The wild wind was howling </a:t>
            </a:r>
          </a:p>
          <a:p>
            <a:pPr marL="0" indent="0">
              <a:buNone/>
            </a:pPr>
            <a:r>
              <a:rPr lang="en-GB" sz="1800" dirty="0"/>
              <a:t>Between the dark green trees.</a:t>
            </a:r>
          </a:p>
          <a:p>
            <a:pPr marL="0" indent="0">
              <a:buNone/>
            </a:pPr>
            <a:r>
              <a:rPr lang="en-GB" sz="1800" dirty="0"/>
              <a:t>The silver moon was shining </a:t>
            </a:r>
          </a:p>
          <a:p>
            <a:pPr marL="0" indent="0">
              <a:buNone/>
            </a:pPr>
            <a:r>
              <a:rPr lang="en-GB" sz="1800" dirty="0"/>
              <a:t>As the clouds drifted in the breeze.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04048" y="2661692"/>
            <a:ext cx="3602360" cy="4032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dirty="0" smtClean="0"/>
              <a:t> 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dirty="0" smtClean="0"/>
              <a:t> 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dirty="0" smtClean="0"/>
              <a:t>The rain was driving down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dirty="0" smtClean="0"/>
              <a:t>Soaking the green grass below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dirty="0" smtClean="0"/>
              <a:t>Drenching the dark black feathers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dirty="0" smtClean="0"/>
              <a:t>Of a cold wet crow.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dirty="0" smtClean="0"/>
              <a:t> 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dirty="0" smtClean="0"/>
              <a:t>Thunder crashed and crackled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dirty="0" smtClean="0"/>
              <a:t>Splitting the sky with white light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dirty="0" smtClean="0"/>
              <a:t>The brown owls started hooting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dirty="0" smtClean="0"/>
              <a:t>The call of a wild wet night.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064" y="3039739"/>
            <a:ext cx="2520280" cy="1861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946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291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Learning intention performing poetry poetic devices</vt:lpstr>
      <vt:lpstr>Poetic devices</vt:lpstr>
      <vt:lpstr>What is a Poetic Device?</vt:lpstr>
      <vt:lpstr>Alliteration </vt:lpstr>
      <vt:lpstr>Look at this poem. Listen as I read. Can you hear the alliteration?</vt:lpstr>
      <vt:lpstr>Look at this poem. Listen as I read. Can you hear the alliteration?</vt:lpstr>
      <vt:lpstr>Task</vt:lpstr>
      <vt:lpstr>Your turn. Read this poem. Can you find alliteration? Remember the words have to start with the same sound.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 performing poetry poetic devices</dc:title>
  <dc:creator>Wilkinson, Sean</dc:creator>
  <cp:lastModifiedBy>Wilkinson, Sean</cp:lastModifiedBy>
  <cp:revision>6</cp:revision>
  <dcterms:created xsi:type="dcterms:W3CDTF">2021-02-10T11:25:49Z</dcterms:created>
  <dcterms:modified xsi:type="dcterms:W3CDTF">2021-02-10T12:27:37Z</dcterms:modified>
</cp:coreProperties>
</file>