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79714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55875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44539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358553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79256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2287F4-5746-441C-B0BE-549A859B88FD}"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60404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2287F4-5746-441C-B0BE-549A859B88FD}"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321666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2287F4-5746-441C-B0BE-549A859B88FD}"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318548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287F4-5746-441C-B0BE-549A859B88FD}"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204182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287F4-5746-441C-B0BE-549A859B88FD}"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6279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287F4-5746-441C-B0BE-549A859B88FD}"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242966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87F4-5746-441C-B0BE-549A859B88FD}" type="datetimeFigureOut">
              <a:rPr lang="en-GB" smtClean="0"/>
              <a:t>23/02/2021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F82CA-438B-4AD5-A92E-DAF549C49B9C}" type="slidenum">
              <a:rPr lang="en-GB" smtClean="0"/>
              <a:t>‹#›</a:t>
            </a:fld>
            <a:endParaRPr lang="en-GB"/>
          </a:p>
        </p:txBody>
      </p:sp>
    </p:spTree>
    <p:extLst>
      <p:ext uri="{BB962C8B-B14F-4D97-AF65-F5344CB8AC3E}">
        <p14:creationId xmlns:p14="http://schemas.microsoft.com/office/powerpoint/2010/main" val="193256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png"/><Relationship Id="rId5" Type="http://schemas.openxmlformats.org/officeDocument/2006/relationships/image" Target="../media/image5.tm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png"/><Relationship Id="rId5" Type="http://schemas.openxmlformats.org/officeDocument/2006/relationships/image" Target="../media/image7.tm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png"/><Relationship Id="rId5" Type="http://schemas.openxmlformats.org/officeDocument/2006/relationships/image" Target="../media/image11.tmp"/><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Arial" panose="020B0604020202020204" pitchFamily="34" charset="0"/>
                <a:cs typeface="Arial" panose="020B0604020202020204" pitchFamily="34" charset="0"/>
              </a:rPr>
              <a:t>Learning intention: to talk about the six stages of the human life cycle</a:t>
            </a:r>
            <a:r>
              <a:rPr lang="en-GB" dirty="0" smtClean="0"/>
              <a:t>.</a:t>
            </a:r>
            <a:endParaRPr lang="en-GB" dirty="0"/>
          </a:p>
        </p:txBody>
      </p:sp>
      <p:sp>
        <p:nvSpPr>
          <p:cNvPr id="3" name="Subtitle 2"/>
          <p:cNvSpPr>
            <a:spLocks noGrp="1"/>
          </p:cNvSpPr>
          <p:nvPr>
            <p:ph type="subTitle" idx="1"/>
          </p:nvPr>
        </p:nvSpPr>
        <p:spPr/>
        <p:txBody>
          <a:bodyPr/>
          <a:lstStyle/>
          <a:p>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20272" y="3284984"/>
            <a:ext cx="609600" cy="609600"/>
          </a:xfrm>
          <a:prstGeom prst="rect">
            <a:avLst/>
          </a:prstGeom>
        </p:spPr>
      </p:pic>
    </p:spTree>
    <p:extLst>
      <p:ext uri="{BB962C8B-B14F-4D97-AF65-F5344CB8AC3E}">
        <p14:creationId xmlns:p14="http://schemas.microsoft.com/office/powerpoint/2010/main" val="3720940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Arial" panose="020B0604020202020204" pitchFamily="34" charset="0"/>
                <a:cs typeface="Arial" panose="020B0604020202020204" pitchFamily="34" charset="0"/>
              </a:rPr>
              <a:t>The Human life cycle.</a:t>
            </a:r>
            <a:endParaRPr lang="en-GB"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There are six stages of the Human lifecycle. </a:t>
            </a:r>
          </a:p>
          <a:p>
            <a:pPr marL="514350" indent="-514350">
              <a:buAutoNum type="arabicParenR"/>
            </a:pPr>
            <a:r>
              <a:rPr lang="en-GB" dirty="0" smtClean="0">
                <a:latin typeface="Arial" panose="020B0604020202020204" pitchFamily="34" charset="0"/>
                <a:cs typeface="Arial" panose="020B0604020202020204" pitchFamily="34" charset="0"/>
              </a:rPr>
              <a:t>The foetus/gestation</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Baby</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Childhood</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Adolescence</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Adulthood</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Old age</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20072" y="4005064"/>
            <a:ext cx="609600" cy="609600"/>
          </a:xfrm>
          <a:prstGeom prst="rect">
            <a:avLst/>
          </a:prstGeom>
        </p:spPr>
      </p:pic>
    </p:spTree>
    <p:extLst>
      <p:ext uri="{BB962C8B-B14F-4D97-AF65-F5344CB8AC3E}">
        <p14:creationId xmlns:p14="http://schemas.microsoft.com/office/powerpoint/2010/main" val="861467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1- Foetus/ gestation period</a:t>
            </a:r>
            <a:endParaRPr lang="en-GB" dirty="0"/>
          </a:p>
        </p:txBody>
      </p:sp>
      <p:sp>
        <p:nvSpPr>
          <p:cNvPr id="3" name="Content Placeholder 2"/>
          <p:cNvSpPr>
            <a:spLocks noGrp="1"/>
          </p:cNvSpPr>
          <p:nvPr>
            <p:ph idx="1"/>
          </p:nvPr>
        </p:nvSpPr>
        <p:spPr>
          <a:xfrm>
            <a:off x="5076056" y="1600201"/>
            <a:ext cx="3610744" cy="4205064"/>
          </a:xfrm>
        </p:spPr>
        <p:txBody>
          <a:bodyPr>
            <a:normAutofit/>
          </a:bodyPr>
          <a:lstStyle/>
          <a:p>
            <a:pPr marL="0" indent="0">
              <a:buNone/>
            </a:pPr>
            <a:r>
              <a:rPr lang="en-GB" dirty="0" smtClean="0">
                <a:latin typeface="Arial" panose="020B0604020202020204" pitchFamily="34" charset="0"/>
                <a:cs typeface="Arial" panose="020B0604020202020204" pitchFamily="34" charset="0"/>
              </a:rPr>
              <a:t>This is the period of time the foetus spends in the womb (mothers stomach). For humans the gestation period is around 9 months</a:t>
            </a:r>
            <a:r>
              <a:rPr lang="en-GB" dirty="0" smtClean="0"/>
              <a:t>. </a:t>
            </a:r>
          </a:p>
          <a:p>
            <a:pPr marL="0" indent="0">
              <a:buNone/>
            </a:pPr>
            <a:endParaRPr lang="en-GB" dirty="0"/>
          </a:p>
        </p:txBody>
      </p:sp>
      <p:pic>
        <p:nvPicPr>
          <p:cNvPr id="4" name="Content Placeholder 3" descr="baby.jpg"/>
          <p:cNvPicPr>
            <a:picLocks noChangeAspect="1"/>
          </p:cNvPicPr>
          <p:nvPr/>
        </p:nvPicPr>
        <p:blipFill>
          <a:blip r:embed="rId4" cstate="print"/>
          <a:stretch>
            <a:fillRect/>
          </a:stretch>
        </p:blipFill>
        <p:spPr>
          <a:xfrm>
            <a:off x="395536" y="1484784"/>
            <a:ext cx="4320480" cy="3672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34020" y="5445224"/>
            <a:ext cx="609600" cy="609600"/>
          </a:xfrm>
          <a:prstGeom prst="rect">
            <a:avLst/>
          </a:prstGeom>
        </p:spPr>
      </p:pic>
    </p:spTree>
    <p:extLst>
      <p:ext uri="{BB962C8B-B14F-4D97-AF65-F5344CB8AC3E}">
        <p14:creationId xmlns:p14="http://schemas.microsoft.com/office/powerpoint/2010/main" val="1505537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Stage 2- Baby</a:t>
            </a:r>
            <a:endParaRPr lang="en-GB" dirty="0"/>
          </a:p>
        </p:txBody>
      </p:sp>
      <p:sp>
        <p:nvSpPr>
          <p:cNvPr id="3" name="Content Placeholder 2"/>
          <p:cNvSpPr>
            <a:spLocks noGrp="1"/>
          </p:cNvSpPr>
          <p:nvPr>
            <p:ph idx="1"/>
          </p:nvPr>
        </p:nvSpPr>
        <p:spPr>
          <a:xfrm>
            <a:off x="4427984" y="1600200"/>
            <a:ext cx="4464496" cy="4525963"/>
          </a:xfrm>
        </p:spPr>
        <p:txBody>
          <a:bodyPr/>
          <a:lstStyle/>
          <a:p>
            <a:pPr marL="0" indent="0">
              <a:buNone/>
            </a:pPr>
            <a:r>
              <a:rPr lang="en-GB" dirty="0" smtClean="0">
                <a:latin typeface="Arial" panose="020B0604020202020204" pitchFamily="34" charset="0"/>
                <a:cs typeface="Arial" panose="020B0604020202020204" pitchFamily="34" charset="0"/>
              </a:rPr>
              <a:t>This is from when you are born, until you reach childhood. In the human cycle this is roughly two years. </a:t>
            </a:r>
          </a:p>
          <a:p>
            <a:pPr marL="0" indent="0">
              <a:buNone/>
            </a:pPr>
            <a:endParaRPr lang="en-GB" dirty="0"/>
          </a:p>
        </p:txBody>
      </p:sp>
      <p:pic>
        <p:nvPicPr>
          <p:cNvPr id="4" name="Content Placeholder 3" descr="babs.jpg"/>
          <p:cNvPicPr>
            <a:picLocks noChangeAspect="1"/>
          </p:cNvPicPr>
          <p:nvPr/>
        </p:nvPicPr>
        <p:blipFill>
          <a:blip r:embed="rId4" cstate="print"/>
          <a:stretch>
            <a:fillRect/>
          </a:stretch>
        </p:blipFill>
        <p:spPr>
          <a:xfrm>
            <a:off x="395536" y="1844824"/>
            <a:ext cx="3853591"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36096" y="5085184"/>
            <a:ext cx="609600" cy="609600"/>
          </a:xfrm>
          <a:prstGeom prst="rect">
            <a:avLst/>
          </a:prstGeom>
        </p:spPr>
      </p:pic>
    </p:spTree>
    <p:extLst>
      <p:ext uri="{BB962C8B-B14F-4D97-AF65-F5344CB8AC3E}">
        <p14:creationId xmlns:p14="http://schemas.microsoft.com/office/powerpoint/2010/main" val="3968142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3- Childhood</a:t>
            </a:r>
            <a:endParaRPr lang="en-GB" dirty="0"/>
          </a:p>
        </p:txBody>
      </p:sp>
      <p:sp>
        <p:nvSpPr>
          <p:cNvPr id="3" name="Content Placeholder 2"/>
          <p:cNvSpPr>
            <a:spLocks noGrp="1"/>
          </p:cNvSpPr>
          <p:nvPr>
            <p:ph idx="1"/>
          </p:nvPr>
        </p:nvSpPr>
        <p:spPr>
          <a:xfrm>
            <a:off x="4860032" y="1600200"/>
            <a:ext cx="3826768" cy="4525963"/>
          </a:xfrm>
        </p:spPr>
        <p:txBody>
          <a:bodyPr/>
          <a:lstStyle/>
          <a:p>
            <a:pPr marL="0" lvl="0" indent="0" algn="just">
              <a:spcBef>
                <a:spcPts val="0"/>
              </a:spcBef>
              <a:buNone/>
            </a:pPr>
            <a:r>
              <a:rPr lang="en-GB" sz="2400" dirty="0">
                <a:solidFill>
                  <a:prstClr val="black"/>
                </a:solidFill>
                <a:latin typeface="Arial" panose="020B0604020202020204" pitchFamily="34" charset="0"/>
                <a:cs typeface="Arial" panose="020B0604020202020204" pitchFamily="34" charset="0"/>
              </a:rPr>
              <a:t>Childhood is when you are still dependent on your parents but you are also growing up and learning to do things on your own. In the human life cycle this is roughly from the age of two until twelve years old</a:t>
            </a:r>
            <a:r>
              <a:rPr lang="en-GB" sz="1800" dirty="0">
                <a:solidFill>
                  <a:prstClr val="black"/>
                </a:solidFill>
                <a:latin typeface="Arial" panose="020B0604020202020204" pitchFamily="34" charset="0"/>
                <a:cs typeface="Arial" panose="020B0604020202020204" pitchFamily="34" charset="0"/>
              </a:rPr>
              <a:t>. </a:t>
            </a:r>
            <a:r>
              <a:rPr lang="en-GB" sz="2400" dirty="0">
                <a:solidFill>
                  <a:prstClr val="black"/>
                </a:solidFill>
                <a:latin typeface="Arial" panose="020B0604020202020204" pitchFamily="34" charset="0"/>
                <a:cs typeface="Arial" panose="020B0604020202020204" pitchFamily="34" charset="0"/>
              </a:rPr>
              <a:t>This stage can also be known as the juvenile period.</a:t>
            </a:r>
          </a:p>
          <a:p>
            <a:pPr marL="0" indent="0">
              <a:buNone/>
            </a:pPr>
            <a:endParaRPr lang="en-GB" dirty="0"/>
          </a:p>
        </p:txBody>
      </p:sp>
      <p:pic>
        <p:nvPicPr>
          <p:cNvPr id="4" name="Content Placeholder 3" descr="child.jpg"/>
          <p:cNvPicPr>
            <a:picLocks noChangeAspect="1"/>
          </p:cNvPicPr>
          <p:nvPr/>
        </p:nvPicPr>
        <p:blipFill>
          <a:blip r:embed="rId4" cstate="print"/>
          <a:stretch>
            <a:fillRect/>
          </a:stretch>
        </p:blipFill>
        <p:spPr>
          <a:xfrm>
            <a:off x="467544" y="1628800"/>
            <a:ext cx="4248472" cy="2185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53" y="3829427"/>
            <a:ext cx="2508240" cy="291194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48264" y="5733256"/>
            <a:ext cx="609600" cy="609600"/>
          </a:xfrm>
          <a:prstGeom prst="rect">
            <a:avLst/>
          </a:prstGeom>
        </p:spPr>
      </p:pic>
    </p:spTree>
    <p:extLst>
      <p:ext uri="{BB962C8B-B14F-4D97-AF65-F5344CB8AC3E}">
        <p14:creationId xmlns:p14="http://schemas.microsoft.com/office/powerpoint/2010/main" val="1450311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4- Adolescence</a:t>
            </a:r>
            <a:endParaRPr lang="en-GB" dirty="0"/>
          </a:p>
        </p:txBody>
      </p:sp>
      <p:sp>
        <p:nvSpPr>
          <p:cNvPr id="3" name="Content Placeholder 2"/>
          <p:cNvSpPr>
            <a:spLocks noGrp="1"/>
          </p:cNvSpPr>
          <p:nvPr>
            <p:ph idx="1"/>
          </p:nvPr>
        </p:nvSpPr>
        <p:spPr>
          <a:xfrm>
            <a:off x="2987824" y="1600200"/>
            <a:ext cx="5698976" cy="4525963"/>
          </a:xfrm>
        </p:spPr>
        <p:txBody>
          <a:bodyPr/>
          <a:lstStyle/>
          <a:p>
            <a:pPr marL="0" lvl="0" indent="0">
              <a:spcBef>
                <a:spcPts val="0"/>
              </a:spcBef>
              <a:buNone/>
            </a:pPr>
            <a:r>
              <a:rPr lang="en-GB" sz="2400" dirty="0">
                <a:solidFill>
                  <a:prstClr val="black"/>
                </a:solidFill>
              </a:rPr>
              <a:t>This is the period when your body is changing from a child into an adult. In the human cycle this is from the age of 13 until 19. In this period of time you are still dependent on your parents, but growing more and more independent.</a:t>
            </a:r>
          </a:p>
          <a:p>
            <a:pPr marL="0" indent="0">
              <a:buNone/>
            </a:pPr>
            <a:endParaRPr lang="en-GB" dirty="0"/>
          </a:p>
        </p:txBody>
      </p:sp>
      <p:pic>
        <p:nvPicPr>
          <p:cNvPr id="4" name="Content Placeholder 3" descr="teenager.jpg"/>
          <p:cNvPicPr>
            <a:picLocks noChangeAspect="1"/>
          </p:cNvPicPr>
          <p:nvPr/>
        </p:nvPicPr>
        <p:blipFill>
          <a:blip r:embed="rId4" cstate="print"/>
          <a:stretch>
            <a:fillRect/>
          </a:stretch>
        </p:blipFill>
        <p:spPr>
          <a:xfrm>
            <a:off x="827584" y="1628801"/>
            <a:ext cx="1789162"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4581128"/>
            <a:ext cx="1819529" cy="1524213"/>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27418" y="4733634"/>
            <a:ext cx="609600" cy="609600"/>
          </a:xfrm>
          <a:prstGeom prst="rect">
            <a:avLst/>
          </a:prstGeom>
        </p:spPr>
      </p:pic>
    </p:spTree>
    <p:extLst>
      <p:ext uri="{BB962C8B-B14F-4D97-AF65-F5344CB8AC3E}">
        <p14:creationId xmlns:p14="http://schemas.microsoft.com/office/powerpoint/2010/main" val="2020076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5- Adulthood</a:t>
            </a:r>
            <a:endParaRPr lang="en-GB" dirty="0"/>
          </a:p>
        </p:txBody>
      </p:sp>
      <p:pic>
        <p:nvPicPr>
          <p:cNvPr id="6" name="Content Placeholder 5"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60232" y="3798236"/>
            <a:ext cx="2362530" cy="3086531"/>
          </a:xfrm>
        </p:spPr>
      </p:pic>
      <p:sp>
        <p:nvSpPr>
          <p:cNvPr id="4" name="TextBox 3"/>
          <p:cNvSpPr txBox="1"/>
          <p:nvPr/>
        </p:nvSpPr>
        <p:spPr>
          <a:xfrm>
            <a:off x="4788024" y="1844824"/>
            <a:ext cx="3744416" cy="1938992"/>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In the human cycle this is from when you are aged 20 to around 75. When you are able to have complete independence.</a:t>
            </a:r>
          </a:p>
        </p:txBody>
      </p:sp>
      <p:pic>
        <p:nvPicPr>
          <p:cNvPr id="5" name="Content Placeholder 3" descr="adult.jpg"/>
          <p:cNvPicPr>
            <a:picLocks noChangeAspect="1"/>
          </p:cNvPicPr>
          <p:nvPr/>
        </p:nvPicPr>
        <p:blipFill>
          <a:blip r:embed="rId5" cstate="print"/>
          <a:stretch>
            <a:fillRect/>
          </a:stretch>
        </p:blipFill>
        <p:spPr>
          <a:xfrm>
            <a:off x="899592" y="1916833"/>
            <a:ext cx="2952328" cy="1840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5589240"/>
            <a:ext cx="609600" cy="609600"/>
          </a:xfrm>
          <a:prstGeom prst="rect">
            <a:avLst/>
          </a:prstGeom>
        </p:spPr>
      </p:pic>
    </p:spTree>
    <p:extLst>
      <p:ext uri="{BB962C8B-B14F-4D97-AF65-F5344CB8AC3E}">
        <p14:creationId xmlns:p14="http://schemas.microsoft.com/office/powerpoint/2010/main" val="41213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197"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6- Old age</a:t>
            </a:r>
            <a:endParaRPr lang="en-GB" dirty="0"/>
          </a:p>
        </p:txBody>
      </p:sp>
      <p:pic>
        <p:nvPicPr>
          <p:cNvPr id="4" name="Content Placeholder 3" descr="elderly.jpg"/>
          <p:cNvPicPr>
            <a:picLocks noChangeAspect="1"/>
          </p:cNvPicPr>
          <p:nvPr/>
        </p:nvPicPr>
        <p:blipFill>
          <a:blip r:embed="rId4" cstate="print"/>
          <a:stretch>
            <a:fillRect/>
          </a:stretch>
        </p:blipFill>
        <p:spPr>
          <a:xfrm>
            <a:off x="251520" y="1340768"/>
            <a:ext cx="2304256" cy="3175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707904" y="1556792"/>
            <a:ext cx="4824536"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Old age is the last part of the human cycle. The period begins at around 76 and continues until death</a:t>
            </a:r>
            <a:r>
              <a:rPr lang="en-GB" dirty="0">
                <a:latin typeface="Arial" panose="020B0604020202020204" pitchFamily="34" charset="0"/>
                <a:cs typeface="Arial" panose="020B0604020202020204" pitchFamily="34" charset="0"/>
              </a:rPr>
              <a:t>.</a:t>
            </a: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752" y="3645024"/>
            <a:ext cx="3639624" cy="247804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460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1857"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264</Words>
  <Application>Microsoft Office PowerPoint</Application>
  <PresentationFormat>On-screen Show (4:3)</PresentationFormat>
  <Paragraphs>21</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Learning intention: to talk about the six stages of the human life cycle.</vt:lpstr>
      <vt:lpstr>The Human life cycle.</vt:lpstr>
      <vt:lpstr>Stage 1- Foetus/ gestation period</vt:lpstr>
      <vt:lpstr>Stage 2- Baby</vt:lpstr>
      <vt:lpstr>Stage 3- Childhood</vt:lpstr>
      <vt:lpstr>Stage 4- Adolescence</vt:lpstr>
      <vt:lpstr>Stage 5- Adulthood</vt:lpstr>
      <vt:lpstr>Stage 6- Old 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know the six stages of the human life cycle.</dc:title>
  <dc:creator>Cook, Sarah</dc:creator>
  <cp:lastModifiedBy>Cook, Sarah</cp:lastModifiedBy>
  <cp:revision>6</cp:revision>
  <dcterms:created xsi:type="dcterms:W3CDTF">2021-02-23T09:16:02Z</dcterms:created>
  <dcterms:modified xsi:type="dcterms:W3CDTF">2021-02-23T13:29:12Z</dcterms:modified>
</cp:coreProperties>
</file>