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90" r:id="rId2"/>
    <p:sldId id="292" r:id="rId3"/>
    <p:sldId id="293" r:id="rId4"/>
    <p:sldId id="296" r:id="rId5"/>
    <p:sldId id="291" r:id="rId6"/>
    <p:sldId id="294" r:id="rId7"/>
    <p:sldId id="297" r:id="rId8"/>
    <p:sldId id="298" r:id="rId9"/>
    <p:sldId id="299" r:id="rId10"/>
    <p:sldId id="295" r:id="rId11"/>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C8F4"/>
    <a:srgbClr val="805799"/>
    <a:srgbClr val="28235B"/>
    <a:srgbClr val="D93627"/>
    <a:srgbClr val="F36639"/>
    <a:srgbClr val="FFEA39"/>
    <a:srgbClr val="679940"/>
    <a:srgbClr val="C0E7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0" autoAdjust="0"/>
    <p:restoredTop sz="93773" autoAdjust="0"/>
  </p:normalViewPr>
  <p:slideViewPr>
    <p:cSldViewPr snapToGrid="0">
      <p:cViewPr varScale="1">
        <p:scale>
          <a:sx n="87" d="100"/>
          <a:sy n="87" d="100"/>
        </p:scale>
        <p:origin x="928" y="19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28FA4F-DEA3-4F8A-9950-6353BF572D4A}" type="datetimeFigureOut">
              <a:rPr lang="en-GB" smtClean="0"/>
              <a:t>23/01/2021</a:t>
            </a:fld>
            <a:endParaRPr lang="en-GB"/>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12D5AB-4541-4AE9-96E8-D732873C51EA}" type="slidenum">
              <a:rPr lang="en-GB" smtClean="0"/>
              <a:t>‹#›</a:t>
            </a:fld>
            <a:endParaRPr lang="en-GB"/>
          </a:p>
        </p:txBody>
      </p:sp>
    </p:spTree>
    <p:extLst>
      <p:ext uri="{BB962C8B-B14F-4D97-AF65-F5344CB8AC3E}">
        <p14:creationId xmlns:p14="http://schemas.microsoft.com/office/powerpoint/2010/main" val="2558699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212D5AB-4541-4AE9-96E8-D732873C51EA}" type="slidenum">
              <a:rPr lang="en-GB" smtClean="0"/>
              <a:t>3</a:t>
            </a:fld>
            <a:endParaRPr lang="en-GB"/>
          </a:p>
        </p:txBody>
      </p:sp>
    </p:spTree>
    <p:extLst>
      <p:ext uri="{BB962C8B-B14F-4D97-AF65-F5344CB8AC3E}">
        <p14:creationId xmlns:p14="http://schemas.microsoft.com/office/powerpoint/2010/main" val="1681853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FB2899D-1EDC-48F5-B466-64C1635A35E8}" type="datetimeFigureOut">
              <a:rPr lang="en-GB" smtClean="0"/>
              <a:t>23/01/2021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D81ED77-E64C-4393-BB24-5EDA95E8A209}" type="slidenum">
              <a:rPr lang="en-GB" smtClean="0"/>
              <a:t>‹#›</a:t>
            </a:fld>
            <a:endParaRPr lang="en-GB"/>
          </a:p>
        </p:txBody>
      </p:sp>
    </p:spTree>
    <p:extLst>
      <p:ext uri="{BB962C8B-B14F-4D97-AF65-F5344CB8AC3E}">
        <p14:creationId xmlns:p14="http://schemas.microsoft.com/office/powerpoint/2010/main" val="2801134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B2899D-1EDC-48F5-B466-64C1635A35E8}" type="datetimeFigureOut">
              <a:rPr lang="en-GB" smtClean="0"/>
              <a:t>23/01/2021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D81ED77-E64C-4393-BB24-5EDA95E8A209}" type="slidenum">
              <a:rPr lang="en-GB" smtClean="0"/>
              <a:t>‹#›</a:t>
            </a:fld>
            <a:endParaRPr lang="en-GB"/>
          </a:p>
        </p:txBody>
      </p:sp>
    </p:spTree>
    <p:extLst>
      <p:ext uri="{BB962C8B-B14F-4D97-AF65-F5344CB8AC3E}">
        <p14:creationId xmlns:p14="http://schemas.microsoft.com/office/powerpoint/2010/main" val="3610581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B2899D-1EDC-48F5-B466-64C1635A35E8}" type="datetimeFigureOut">
              <a:rPr lang="en-GB" smtClean="0"/>
              <a:t>23/01/2021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D81ED77-E64C-4393-BB24-5EDA95E8A209}" type="slidenum">
              <a:rPr lang="en-GB" smtClean="0"/>
              <a:t>‹#›</a:t>
            </a:fld>
            <a:endParaRPr lang="en-GB"/>
          </a:p>
        </p:txBody>
      </p:sp>
    </p:spTree>
    <p:extLst>
      <p:ext uri="{BB962C8B-B14F-4D97-AF65-F5344CB8AC3E}">
        <p14:creationId xmlns:p14="http://schemas.microsoft.com/office/powerpoint/2010/main" val="1194523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B2899D-1EDC-48F5-B466-64C1635A35E8}" type="datetimeFigureOut">
              <a:rPr lang="en-GB" smtClean="0"/>
              <a:t>23/01/2021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D81ED77-E64C-4393-BB24-5EDA95E8A209}" type="slidenum">
              <a:rPr lang="en-GB" smtClean="0"/>
              <a:t>‹#›</a:t>
            </a:fld>
            <a:endParaRPr lang="en-GB"/>
          </a:p>
        </p:txBody>
      </p:sp>
    </p:spTree>
    <p:extLst>
      <p:ext uri="{BB962C8B-B14F-4D97-AF65-F5344CB8AC3E}">
        <p14:creationId xmlns:p14="http://schemas.microsoft.com/office/powerpoint/2010/main" val="3156221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FB2899D-1EDC-48F5-B466-64C1635A35E8}" type="datetimeFigureOut">
              <a:rPr lang="en-GB" smtClean="0"/>
              <a:t>23/01/2021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D81ED77-E64C-4393-BB24-5EDA95E8A209}" type="slidenum">
              <a:rPr lang="en-GB" smtClean="0"/>
              <a:t>‹#›</a:t>
            </a:fld>
            <a:endParaRPr lang="en-GB"/>
          </a:p>
        </p:txBody>
      </p:sp>
    </p:spTree>
    <p:extLst>
      <p:ext uri="{BB962C8B-B14F-4D97-AF65-F5344CB8AC3E}">
        <p14:creationId xmlns:p14="http://schemas.microsoft.com/office/powerpoint/2010/main" val="2717468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B2899D-1EDC-48F5-B466-64C1635A35E8}" type="datetimeFigureOut">
              <a:rPr lang="en-GB" smtClean="0"/>
              <a:t>23/01/2021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D81ED77-E64C-4393-BB24-5EDA95E8A209}" type="slidenum">
              <a:rPr lang="en-GB" smtClean="0"/>
              <a:t>‹#›</a:t>
            </a:fld>
            <a:endParaRPr lang="en-GB"/>
          </a:p>
        </p:txBody>
      </p:sp>
    </p:spTree>
    <p:extLst>
      <p:ext uri="{BB962C8B-B14F-4D97-AF65-F5344CB8AC3E}">
        <p14:creationId xmlns:p14="http://schemas.microsoft.com/office/powerpoint/2010/main" val="2183669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B2899D-1EDC-48F5-B466-64C1635A35E8}" type="datetimeFigureOut">
              <a:rPr lang="en-GB" smtClean="0"/>
              <a:t>23/01/2021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D81ED77-E64C-4393-BB24-5EDA95E8A209}" type="slidenum">
              <a:rPr lang="en-GB" smtClean="0"/>
              <a:t>‹#›</a:t>
            </a:fld>
            <a:endParaRPr lang="en-GB"/>
          </a:p>
        </p:txBody>
      </p:sp>
    </p:spTree>
    <p:extLst>
      <p:ext uri="{BB962C8B-B14F-4D97-AF65-F5344CB8AC3E}">
        <p14:creationId xmlns:p14="http://schemas.microsoft.com/office/powerpoint/2010/main" val="3281183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FB2899D-1EDC-48F5-B466-64C1635A35E8}" type="datetimeFigureOut">
              <a:rPr lang="en-GB" smtClean="0"/>
              <a:t>23/01/2021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D81ED77-E64C-4393-BB24-5EDA95E8A209}" type="slidenum">
              <a:rPr lang="en-GB" smtClean="0"/>
              <a:t>‹#›</a:t>
            </a:fld>
            <a:endParaRPr lang="en-GB"/>
          </a:p>
        </p:txBody>
      </p:sp>
    </p:spTree>
    <p:extLst>
      <p:ext uri="{BB962C8B-B14F-4D97-AF65-F5344CB8AC3E}">
        <p14:creationId xmlns:p14="http://schemas.microsoft.com/office/powerpoint/2010/main" val="1635328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B2899D-1EDC-48F5-B466-64C1635A35E8}" type="datetimeFigureOut">
              <a:rPr lang="en-GB" smtClean="0"/>
              <a:t>23/01/2021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D81ED77-E64C-4393-BB24-5EDA95E8A209}" type="slidenum">
              <a:rPr lang="en-GB" smtClean="0"/>
              <a:t>‹#›</a:t>
            </a:fld>
            <a:endParaRPr lang="en-GB"/>
          </a:p>
        </p:txBody>
      </p:sp>
    </p:spTree>
    <p:extLst>
      <p:ext uri="{BB962C8B-B14F-4D97-AF65-F5344CB8AC3E}">
        <p14:creationId xmlns:p14="http://schemas.microsoft.com/office/powerpoint/2010/main" val="1192199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FB2899D-1EDC-48F5-B466-64C1635A35E8}" type="datetimeFigureOut">
              <a:rPr lang="en-GB" smtClean="0"/>
              <a:t>23/01/2021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D81ED77-E64C-4393-BB24-5EDA95E8A209}" type="slidenum">
              <a:rPr lang="en-GB" smtClean="0"/>
              <a:t>‹#›</a:t>
            </a:fld>
            <a:endParaRPr lang="en-GB"/>
          </a:p>
        </p:txBody>
      </p:sp>
    </p:spTree>
    <p:extLst>
      <p:ext uri="{BB962C8B-B14F-4D97-AF65-F5344CB8AC3E}">
        <p14:creationId xmlns:p14="http://schemas.microsoft.com/office/powerpoint/2010/main" val="3074079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FB2899D-1EDC-48F5-B466-64C1635A35E8}" type="datetimeFigureOut">
              <a:rPr lang="en-GB" smtClean="0"/>
              <a:t>23/01/2021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D81ED77-E64C-4393-BB24-5EDA95E8A209}" type="slidenum">
              <a:rPr lang="en-GB" smtClean="0"/>
              <a:t>‹#›</a:t>
            </a:fld>
            <a:endParaRPr lang="en-GB"/>
          </a:p>
        </p:txBody>
      </p:sp>
    </p:spTree>
    <p:extLst>
      <p:ext uri="{BB962C8B-B14F-4D97-AF65-F5344CB8AC3E}">
        <p14:creationId xmlns:p14="http://schemas.microsoft.com/office/powerpoint/2010/main" val="4226300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B2899D-1EDC-48F5-B466-64C1635A35E8}" type="datetimeFigureOut">
              <a:rPr lang="en-GB" smtClean="0"/>
              <a:t>23/01/2021</a:t>
            </a:fld>
            <a:endParaRPr lang="en-GB"/>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81ED77-E64C-4393-BB24-5EDA95E8A209}" type="slidenum">
              <a:rPr lang="en-GB" smtClean="0"/>
              <a:t>‹#›</a:t>
            </a:fld>
            <a:endParaRPr lang="en-GB"/>
          </a:p>
        </p:txBody>
      </p:sp>
    </p:spTree>
    <p:extLst>
      <p:ext uri="{BB962C8B-B14F-4D97-AF65-F5344CB8AC3E}">
        <p14:creationId xmlns:p14="http://schemas.microsoft.com/office/powerpoint/2010/main" val="2776377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tif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7.tiff"/><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tiff"/><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906000" cy="4401205"/>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Today we are going to read the end of Anthony Browne’s version of Hansel and Gretel.</a:t>
            </a:r>
          </a:p>
          <a:p>
            <a:pPr algn="ctr"/>
            <a:endParaRPr lang="en-US" sz="4000" dirty="0">
              <a:latin typeface="Arial" panose="020B0604020202020204" pitchFamily="34" charset="0"/>
              <a:cs typeface="Arial" panose="020B0604020202020204" pitchFamily="34" charset="0"/>
            </a:endParaRPr>
          </a:p>
          <a:p>
            <a:pPr algn="ctr"/>
            <a:r>
              <a:rPr lang="en-US" sz="4000" dirty="0">
                <a:latin typeface="Arial" panose="020B0604020202020204" pitchFamily="34" charset="0"/>
                <a:cs typeface="Arial" panose="020B0604020202020204" pitchFamily="34" charset="0"/>
              </a:rPr>
              <a:t>Some of the words will be new to us so we will need to have a think about what they mean.</a:t>
            </a:r>
          </a:p>
        </p:txBody>
      </p:sp>
      <p:pic>
        <p:nvPicPr>
          <p:cNvPr id="2" name="Picture 1">
            <a:extLst>
              <a:ext uri="{FF2B5EF4-FFF2-40B4-BE49-F238E27FC236}">
                <a16:creationId xmlns:a16="http://schemas.microsoft.com/office/drawing/2014/main" id="{7CBBC6CD-5D9C-6445-93C7-F8C40436DC93}"/>
              </a:ext>
            </a:extLst>
          </p:cNvPr>
          <p:cNvPicPr>
            <a:picLocks noChangeAspect="1"/>
          </p:cNvPicPr>
          <p:nvPr/>
        </p:nvPicPr>
        <p:blipFill>
          <a:blip r:embed="rId4"/>
          <a:stretch>
            <a:fillRect/>
          </a:stretch>
        </p:blipFill>
        <p:spPr>
          <a:xfrm>
            <a:off x="7416800" y="3683000"/>
            <a:ext cx="2489200" cy="3175000"/>
          </a:xfrm>
          <a:prstGeom prst="rect">
            <a:avLst/>
          </a:prstGeom>
        </p:spPr>
      </p:pic>
      <p:pic>
        <p:nvPicPr>
          <p:cNvPr id="3" name="Audio 2">
            <a:hlinkClick r:id="" action="ppaction://media"/>
            <a:extLst>
              <a:ext uri="{FF2B5EF4-FFF2-40B4-BE49-F238E27FC236}">
                <a16:creationId xmlns:a16="http://schemas.microsoft.com/office/drawing/2014/main" id="{08AF75F1-369C-3C4E-A5CB-2DE29334AC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77300" y="5829300"/>
            <a:ext cx="812800" cy="812800"/>
          </a:xfrm>
          <a:prstGeom prst="rect">
            <a:avLst/>
          </a:prstGeom>
        </p:spPr>
      </p:pic>
    </p:spTree>
    <p:extLst>
      <p:ext uri="{BB962C8B-B14F-4D97-AF65-F5344CB8AC3E}">
        <p14:creationId xmlns:p14="http://schemas.microsoft.com/office/powerpoint/2010/main" val="1268622491"/>
      </p:ext>
    </p:extLst>
  </p:cSld>
  <p:clrMapOvr>
    <a:masterClrMapping/>
  </p:clrMapOvr>
  <mc:AlternateContent xmlns:mc="http://schemas.openxmlformats.org/markup-compatibility/2006" xmlns:p14="http://schemas.microsoft.com/office/powerpoint/2010/main">
    <mc:Choice Requires="p14">
      <p:transition spd="slow" p14:dur="2000" advTm="10756"/>
    </mc:Choice>
    <mc:Fallback xmlns="">
      <p:transition spd="slow" advTm="10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906000" cy="5016758"/>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Vocabulary check:</a:t>
            </a:r>
          </a:p>
          <a:p>
            <a:pPr algn="ctr"/>
            <a:endParaRPr lang="en-US" sz="4000" dirty="0">
              <a:latin typeface="Arial" panose="020B0604020202020204" pitchFamily="34" charset="0"/>
              <a:cs typeface="Arial" panose="020B0604020202020204" pitchFamily="34" charset="0"/>
            </a:endParaRPr>
          </a:p>
          <a:p>
            <a:r>
              <a:rPr lang="en-US" sz="4000" dirty="0">
                <a:latin typeface="Arial" panose="020B0604020202020204" pitchFamily="34" charset="0"/>
                <a:cs typeface="Arial" panose="020B0604020202020204" pitchFamily="34" charset="0"/>
              </a:rPr>
              <a:t>Gnawing - biting, eating</a:t>
            </a:r>
          </a:p>
          <a:p>
            <a:endParaRPr lang="en-US" sz="4000" dirty="0">
              <a:latin typeface="Arial" panose="020B0604020202020204" pitchFamily="34" charset="0"/>
              <a:cs typeface="Arial" panose="020B0604020202020204" pitchFamily="34" charset="0"/>
            </a:endParaRPr>
          </a:p>
          <a:p>
            <a:r>
              <a:rPr lang="en-US" sz="4000" dirty="0">
                <a:latin typeface="Arial" panose="020B0604020202020204" pitchFamily="34" charset="0"/>
                <a:cs typeface="Arial" panose="020B0604020202020204" pitchFamily="34" charset="0"/>
              </a:rPr>
              <a:t>Lure - bring someone somewhere to trap them</a:t>
            </a:r>
          </a:p>
          <a:p>
            <a:endParaRPr lang="en-US" sz="4000" dirty="0">
              <a:latin typeface="Arial" panose="020B0604020202020204" pitchFamily="34" charset="0"/>
              <a:cs typeface="Arial" panose="020B0604020202020204" pitchFamily="34" charset="0"/>
            </a:endParaRPr>
          </a:p>
          <a:p>
            <a:r>
              <a:rPr lang="en-US" sz="4000" dirty="0">
                <a:latin typeface="Arial" panose="020B0604020202020204" pitchFamily="34" charset="0"/>
                <a:cs typeface="Arial" panose="020B0604020202020204" pitchFamily="34" charset="0"/>
              </a:rPr>
              <a:t>In vain - useless, no point</a:t>
            </a:r>
          </a:p>
        </p:txBody>
      </p:sp>
      <p:pic>
        <p:nvPicPr>
          <p:cNvPr id="2" name="Audio 1">
            <a:hlinkClick r:id="" action="ppaction://media"/>
            <a:extLst>
              <a:ext uri="{FF2B5EF4-FFF2-40B4-BE49-F238E27FC236}">
                <a16:creationId xmlns:a16="http://schemas.microsoft.com/office/drawing/2014/main" id="{2C95354D-372A-7D49-A811-B61A0086E6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77300" y="5829300"/>
            <a:ext cx="812800" cy="812800"/>
          </a:xfrm>
          <a:prstGeom prst="rect">
            <a:avLst/>
          </a:prstGeom>
        </p:spPr>
      </p:pic>
    </p:spTree>
    <p:extLst>
      <p:ext uri="{BB962C8B-B14F-4D97-AF65-F5344CB8AC3E}">
        <p14:creationId xmlns:p14="http://schemas.microsoft.com/office/powerpoint/2010/main" val="36196945"/>
      </p:ext>
    </p:extLst>
  </p:cSld>
  <p:clrMapOvr>
    <a:masterClrMapping/>
  </p:clrMapOvr>
  <mc:AlternateContent xmlns:mc="http://schemas.openxmlformats.org/markup-compatibility/2006" xmlns:p14="http://schemas.microsoft.com/office/powerpoint/2010/main">
    <mc:Choice Requires="p14">
      <p:transition spd="slow" p14:dur="2000" advTm="39111"/>
    </mc:Choice>
    <mc:Fallback xmlns="">
      <p:transition spd="slow" advTm="39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906000" cy="5755422"/>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Unfamiliar words:</a:t>
            </a:r>
          </a:p>
          <a:p>
            <a:pPr algn="ctr"/>
            <a:endParaRPr lang="en-US" sz="4000" dirty="0">
              <a:latin typeface="Arial" panose="020B0604020202020204" pitchFamily="34" charset="0"/>
              <a:cs typeface="Arial" panose="020B0604020202020204" pitchFamily="34" charset="0"/>
            </a:endParaRPr>
          </a:p>
          <a:p>
            <a:pPr marL="571500" indent="-571500" algn="ctr">
              <a:buFont typeface="Arial" panose="020B0604020202020204" pitchFamily="34" charset="0"/>
              <a:buChar char="•"/>
            </a:pPr>
            <a:r>
              <a:rPr lang="en-US" sz="3200" dirty="0">
                <a:latin typeface="Arial" panose="020B0604020202020204" pitchFamily="34" charset="0"/>
                <a:cs typeface="Arial" panose="020B0604020202020204" pitchFamily="34" charset="0"/>
              </a:rPr>
              <a:t>You can skip the word to see what the word does in the sentence. Is it a noun (thing), verb (something you do) or an adjective (describing word).</a:t>
            </a:r>
          </a:p>
          <a:p>
            <a:pPr marL="571500" indent="-571500" algn="ctr">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571500" indent="-571500" algn="ctr">
              <a:buFont typeface="Arial" panose="020B0604020202020204" pitchFamily="34" charset="0"/>
              <a:buChar char="•"/>
            </a:pPr>
            <a:r>
              <a:rPr lang="en-US" sz="3200" dirty="0">
                <a:latin typeface="Arial" panose="020B0604020202020204" pitchFamily="34" charset="0"/>
                <a:cs typeface="Arial" panose="020B0604020202020204" pitchFamily="34" charset="0"/>
              </a:rPr>
              <a:t>You can also read around the word to see what other words would work in its place. By reading the rest of the sentence, you might be able to decide what the word means.</a:t>
            </a:r>
          </a:p>
        </p:txBody>
      </p:sp>
      <p:pic>
        <p:nvPicPr>
          <p:cNvPr id="2" name="Audio 1">
            <a:hlinkClick r:id="" action="ppaction://media"/>
            <a:extLst>
              <a:ext uri="{FF2B5EF4-FFF2-40B4-BE49-F238E27FC236}">
                <a16:creationId xmlns:a16="http://schemas.microsoft.com/office/drawing/2014/main" id="{31200E2E-6140-F84D-BA81-D0A442F12E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77300" y="5829300"/>
            <a:ext cx="812800" cy="812800"/>
          </a:xfrm>
          <a:prstGeom prst="rect">
            <a:avLst/>
          </a:prstGeom>
        </p:spPr>
      </p:pic>
    </p:spTree>
    <p:extLst>
      <p:ext uri="{BB962C8B-B14F-4D97-AF65-F5344CB8AC3E}">
        <p14:creationId xmlns:p14="http://schemas.microsoft.com/office/powerpoint/2010/main" val="1206553416"/>
      </p:ext>
    </p:extLst>
  </p:cSld>
  <p:clrMapOvr>
    <a:masterClrMapping/>
  </p:clrMapOvr>
  <mc:AlternateContent xmlns:mc="http://schemas.openxmlformats.org/markup-compatibility/2006" xmlns:p14="http://schemas.microsoft.com/office/powerpoint/2010/main">
    <mc:Choice Requires="p14">
      <p:transition spd="slow" p14:dur="2000" advTm="23290"/>
    </mc:Choice>
    <mc:Fallback xmlns="">
      <p:transition spd="slow" advTm="23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906000" cy="661719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Example:</a:t>
            </a:r>
          </a:p>
          <a:p>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The old woman’s kindness was only pretence, for she was really a wicked witch.</a:t>
            </a:r>
          </a:p>
          <a:p>
            <a:endParaRPr lang="en-US" sz="3200"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3200" dirty="0">
                <a:latin typeface="Arial" panose="020B0604020202020204" pitchFamily="34" charset="0"/>
                <a:cs typeface="Arial" panose="020B0604020202020204" pitchFamily="34" charset="0"/>
              </a:rPr>
              <a:t>It must be something about her kindness.</a:t>
            </a:r>
          </a:p>
          <a:p>
            <a:endParaRPr lang="en-US" sz="3200"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3200" dirty="0">
                <a:latin typeface="Arial" panose="020B0604020202020204" pitchFamily="34" charset="0"/>
                <a:cs typeface="Arial" panose="020B0604020202020204" pitchFamily="34" charset="0"/>
              </a:rPr>
              <a:t>She is a wicked witch so her kindness </a:t>
            </a:r>
          </a:p>
          <a:p>
            <a:r>
              <a:rPr lang="en-US" sz="3200" dirty="0">
                <a:latin typeface="Arial" panose="020B0604020202020204" pitchFamily="34" charset="0"/>
                <a:cs typeface="Arial" panose="020B0604020202020204" pitchFamily="34" charset="0"/>
              </a:rPr>
              <a:t>can’t be real.</a:t>
            </a:r>
          </a:p>
          <a:p>
            <a:endParaRPr lang="en-US" sz="3200"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3200" dirty="0">
                <a:latin typeface="Arial" panose="020B0604020202020204" pitchFamily="34" charset="0"/>
                <a:cs typeface="Arial" panose="020B0604020202020204" pitchFamily="34" charset="0"/>
              </a:rPr>
              <a:t>I think it might mean she is pretending</a:t>
            </a:r>
          </a:p>
          <a:p>
            <a:r>
              <a:rPr lang="en-US" sz="3200" dirty="0">
                <a:latin typeface="Arial" panose="020B0604020202020204" pitchFamily="34" charset="0"/>
                <a:cs typeface="Arial" panose="020B0604020202020204" pitchFamily="34" charset="0"/>
              </a:rPr>
              <a:t>to be kind because pretence looks like</a:t>
            </a:r>
          </a:p>
          <a:p>
            <a:r>
              <a:rPr lang="en-US" sz="3200" dirty="0">
                <a:latin typeface="Arial" panose="020B0604020202020204" pitchFamily="34" charset="0"/>
                <a:cs typeface="Arial" panose="020B0604020202020204" pitchFamily="34" charset="0"/>
              </a:rPr>
              <a:t>‘pretend’ and her kindness is not real.</a:t>
            </a:r>
            <a:endParaRPr lang="en-US" sz="4000" dirty="0">
              <a:latin typeface="Arial" panose="020B0604020202020204" pitchFamily="34" charset="0"/>
              <a:cs typeface="Arial" panose="020B0604020202020204" pitchFamily="34" charset="0"/>
            </a:endParaRPr>
          </a:p>
        </p:txBody>
      </p:sp>
      <p:cxnSp>
        <p:nvCxnSpPr>
          <p:cNvPr id="3" name="Straight Connector 2">
            <a:extLst>
              <a:ext uri="{FF2B5EF4-FFF2-40B4-BE49-F238E27FC236}">
                <a16:creationId xmlns:a16="http://schemas.microsoft.com/office/drawing/2014/main" id="{D1BD5B92-60F4-5445-B9AE-BCDFC90776D2}"/>
              </a:ext>
            </a:extLst>
          </p:cNvPr>
          <p:cNvCxnSpPr>
            <a:cxnSpLocks/>
          </p:cNvCxnSpPr>
          <p:nvPr/>
        </p:nvCxnSpPr>
        <p:spPr>
          <a:xfrm>
            <a:off x="6708673" y="1622321"/>
            <a:ext cx="141768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CC29D96-E730-314C-9881-5BC36E61BB2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3226" t="14785" r="5359" b="15578"/>
          <a:stretch/>
        </p:blipFill>
        <p:spPr>
          <a:xfrm>
            <a:off x="7586932" y="3406877"/>
            <a:ext cx="2319067" cy="3451123"/>
          </a:xfrm>
          <a:prstGeom prst="rect">
            <a:avLst/>
          </a:prstGeom>
        </p:spPr>
      </p:pic>
      <p:pic>
        <p:nvPicPr>
          <p:cNvPr id="2" name="Audio 1">
            <a:hlinkClick r:id="" action="ppaction://media"/>
            <a:extLst>
              <a:ext uri="{FF2B5EF4-FFF2-40B4-BE49-F238E27FC236}">
                <a16:creationId xmlns:a16="http://schemas.microsoft.com/office/drawing/2014/main" id="{E6509A81-8D1A-064B-B1A4-132DB0790B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77300" y="5829300"/>
            <a:ext cx="812800" cy="812800"/>
          </a:xfrm>
          <a:prstGeom prst="rect">
            <a:avLst/>
          </a:prstGeom>
        </p:spPr>
      </p:pic>
    </p:spTree>
    <p:extLst>
      <p:ext uri="{BB962C8B-B14F-4D97-AF65-F5344CB8AC3E}">
        <p14:creationId xmlns:p14="http://schemas.microsoft.com/office/powerpoint/2010/main" val="128442255"/>
      </p:ext>
    </p:extLst>
  </p:cSld>
  <p:clrMapOvr>
    <a:masterClrMapping/>
  </p:clrMapOvr>
  <mc:AlternateContent xmlns:mc="http://schemas.openxmlformats.org/markup-compatibility/2006" xmlns:p14="http://schemas.microsoft.com/office/powerpoint/2010/main">
    <mc:Choice Requires="p14">
      <p:transition spd="slow" p14:dur="2000" advTm="33425"/>
    </mc:Choice>
    <mc:Fallback xmlns="">
      <p:transition spd="slow" advTm="33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906000" cy="1323439"/>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What happened in the part of the story we just read?</a:t>
            </a:r>
          </a:p>
        </p:txBody>
      </p:sp>
      <p:pic>
        <p:nvPicPr>
          <p:cNvPr id="3" name="Content Placeholder 4">
            <a:extLst>
              <a:ext uri="{FF2B5EF4-FFF2-40B4-BE49-F238E27FC236}">
                <a16:creationId xmlns:a16="http://schemas.microsoft.com/office/drawing/2014/main" id="{C14E60D3-7424-694E-A534-CC6596125368}"/>
              </a:ext>
            </a:extLst>
          </p:cNvPr>
          <p:cNvPicPr>
            <a:picLocks noChangeAspect="1"/>
          </p:cNvPicPr>
          <p:nvPr/>
        </p:nvPicPr>
        <p:blipFill rotWithShape="1">
          <a:blip r:embed="rId4">
            <a:extLst>
              <a:ext uri="{28A0092B-C50C-407E-A947-70E740481C1C}">
                <a14:useLocalDpi xmlns:a14="http://schemas.microsoft.com/office/drawing/2010/main" val="0"/>
              </a:ext>
            </a:extLst>
          </a:blip>
          <a:srcRect l="54450"/>
          <a:stretch/>
        </p:blipFill>
        <p:spPr>
          <a:xfrm>
            <a:off x="6014276" y="1430594"/>
            <a:ext cx="3891723" cy="5427406"/>
          </a:xfrm>
          <a:prstGeom prst="rect">
            <a:avLst/>
          </a:prstGeom>
        </p:spPr>
      </p:pic>
      <p:pic>
        <p:nvPicPr>
          <p:cNvPr id="5" name="Picture 4">
            <a:extLst>
              <a:ext uri="{FF2B5EF4-FFF2-40B4-BE49-F238E27FC236}">
                <a16:creationId xmlns:a16="http://schemas.microsoft.com/office/drawing/2014/main" id="{66C1B5BC-34B3-6749-8C7C-DC39176A0E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23439"/>
            <a:ext cx="3379008" cy="4148213"/>
          </a:xfrm>
          <a:prstGeom prst="rect">
            <a:avLst/>
          </a:prstGeom>
        </p:spPr>
      </p:pic>
      <p:pic>
        <p:nvPicPr>
          <p:cNvPr id="6" name="Content Placeholder 4">
            <a:extLst>
              <a:ext uri="{FF2B5EF4-FFF2-40B4-BE49-F238E27FC236}">
                <a16:creationId xmlns:a16="http://schemas.microsoft.com/office/drawing/2014/main" id="{F5B361C3-2DF9-B642-9F0A-F34C33039B82}"/>
              </a:ext>
            </a:extLst>
          </p:cNvPr>
          <p:cNvPicPr>
            <a:picLocks noChangeAspect="1"/>
          </p:cNvPicPr>
          <p:nvPr/>
        </p:nvPicPr>
        <p:blipFill rotWithShape="1">
          <a:blip r:embed="rId4">
            <a:extLst>
              <a:ext uri="{28A0092B-C50C-407E-A947-70E740481C1C}">
                <a14:useLocalDpi xmlns:a14="http://schemas.microsoft.com/office/drawing/2010/main" val="0"/>
              </a:ext>
            </a:extLst>
          </a:blip>
          <a:srcRect r="80660" b="66979"/>
          <a:stretch/>
        </p:blipFill>
        <p:spPr>
          <a:xfrm>
            <a:off x="3737996" y="1323439"/>
            <a:ext cx="1917291" cy="2079524"/>
          </a:xfrm>
          <a:prstGeom prst="rect">
            <a:avLst/>
          </a:prstGeom>
        </p:spPr>
      </p:pic>
      <p:pic>
        <p:nvPicPr>
          <p:cNvPr id="7" name="Picture 6">
            <a:extLst>
              <a:ext uri="{FF2B5EF4-FFF2-40B4-BE49-F238E27FC236}">
                <a16:creationId xmlns:a16="http://schemas.microsoft.com/office/drawing/2014/main" id="{4BE81F0B-4E11-CE40-A078-B3597C03B19E}"/>
              </a:ext>
            </a:extLst>
          </p:cNvPr>
          <p:cNvPicPr>
            <a:picLocks noChangeAspect="1"/>
          </p:cNvPicPr>
          <p:nvPr/>
        </p:nvPicPr>
        <p:blipFill>
          <a:blip r:embed="rId6"/>
          <a:stretch>
            <a:fillRect/>
          </a:stretch>
        </p:blipFill>
        <p:spPr>
          <a:xfrm>
            <a:off x="3737996" y="5471652"/>
            <a:ext cx="1919898" cy="1188316"/>
          </a:xfrm>
          <a:prstGeom prst="rect">
            <a:avLst/>
          </a:prstGeom>
        </p:spPr>
      </p:pic>
      <p:pic>
        <p:nvPicPr>
          <p:cNvPr id="8" name="Picture 7">
            <a:extLst>
              <a:ext uri="{FF2B5EF4-FFF2-40B4-BE49-F238E27FC236}">
                <a16:creationId xmlns:a16="http://schemas.microsoft.com/office/drawing/2014/main" id="{9E5EDEDF-83BC-C746-B412-2744342281F3}"/>
              </a:ext>
            </a:extLst>
          </p:cNvPr>
          <p:cNvPicPr>
            <a:picLocks noChangeAspect="1"/>
          </p:cNvPicPr>
          <p:nvPr/>
        </p:nvPicPr>
        <p:blipFill>
          <a:blip r:embed="rId7"/>
          <a:stretch>
            <a:fillRect/>
          </a:stretch>
        </p:blipFill>
        <p:spPr>
          <a:xfrm>
            <a:off x="3735390" y="3716596"/>
            <a:ext cx="1919897" cy="1257451"/>
          </a:xfrm>
          <a:prstGeom prst="rect">
            <a:avLst/>
          </a:prstGeom>
        </p:spPr>
      </p:pic>
      <p:pic>
        <p:nvPicPr>
          <p:cNvPr id="2" name="Audio 1">
            <a:hlinkClick r:id="" action="ppaction://media"/>
            <a:extLst>
              <a:ext uri="{FF2B5EF4-FFF2-40B4-BE49-F238E27FC236}">
                <a16:creationId xmlns:a16="http://schemas.microsoft.com/office/drawing/2014/main" id="{4354A01B-DFF9-D84E-BDD4-566AA4F8641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877300" y="5829300"/>
            <a:ext cx="812800" cy="812800"/>
          </a:xfrm>
          <a:prstGeom prst="rect">
            <a:avLst/>
          </a:prstGeom>
        </p:spPr>
      </p:pic>
    </p:spTree>
    <p:extLst>
      <p:ext uri="{BB962C8B-B14F-4D97-AF65-F5344CB8AC3E}">
        <p14:creationId xmlns:p14="http://schemas.microsoft.com/office/powerpoint/2010/main" val="2799483562"/>
      </p:ext>
    </p:extLst>
  </p:cSld>
  <p:clrMapOvr>
    <a:masterClrMapping/>
  </p:clrMapOvr>
  <mc:AlternateContent xmlns:mc="http://schemas.openxmlformats.org/markup-compatibility/2006" xmlns:p14="http://schemas.microsoft.com/office/powerpoint/2010/main">
    <mc:Choice Requires="p14">
      <p:transition spd="slow" p14:dur="2000" advTm="9556"/>
    </mc:Choice>
    <mc:Fallback xmlns="">
      <p:transition spd="slow" advTm="9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906000" cy="5016758"/>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While we read, you can look for the pictures we have already seen. Does the story match what you thought about the pictures?</a:t>
            </a:r>
          </a:p>
          <a:p>
            <a:pPr algn="ctr"/>
            <a:endParaRPr lang="en-US" sz="4000" dirty="0">
              <a:latin typeface="Arial" panose="020B0604020202020204" pitchFamily="34" charset="0"/>
              <a:cs typeface="Arial" panose="020B0604020202020204" pitchFamily="34" charset="0"/>
            </a:endParaRPr>
          </a:p>
          <a:p>
            <a:pPr algn="ctr"/>
            <a:r>
              <a:rPr lang="en-US" sz="4000" dirty="0">
                <a:latin typeface="Arial" panose="020B0604020202020204" pitchFamily="34" charset="0"/>
                <a:cs typeface="Arial" panose="020B0604020202020204" pitchFamily="34" charset="0"/>
              </a:rPr>
              <a:t>You should also look for unfamiliar words to find what they mean, like we have just done.</a:t>
            </a:r>
          </a:p>
        </p:txBody>
      </p:sp>
      <p:pic>
        <p:nvPicPr>
          <p:cNvPr id="2" name="Audio 1">
            <a:hlinkClick r:id="" action="ppaction://media"/>
            <a:extLst>
              <a:ext uri="{FF2B5EF4-FFF2-40B4-BE49-F238E27FC236}">
                <a16:creationId xmlns:a16="http://schemas.microsoft.com/office/drawing/2014/main" id="{460E140B-EB47-5D4A-AC79-9A36628C16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77300" y="5829300"/>
            <a:ext cx="812800" cy="812800"/>
          </a:xfrm>
          <a:prstGeom prst="rect">
            <a:avLst/>
          </a:prstGeom>
        </p:spPr>
      </p:pic>
    </p:spTree>
    <p:extLst>
      <p:ext uri="{BB962C8B-B14F-4D97-AF65-F5344CB8AC3E}">
        <p14:creationId xmlns:p14="http://schemas.microsoft.com/office/powerpoint/2010/main" val="3006026874"/>
      </p:ext>
    </p:extLst>
  </p:cSld>
  <p:clrMapOvr>
    <a:masterClrMapping/>
  </p:clrMapOvr>
  <mc:AlternateContent xmlns:mc="http://schemas.openxmlformats.org/markup-compatibility/2006" xmlns:p14="http://schemas.microsoft.com/office/powerpoint/2010/main">
    <mc:Choice Requires="p14">
      <p:transition spd="slow" p14:dur="2000" advTm="15866"/>
    </mc:Choice>
    <mc:Fallback xmlns="">
      <p:transition spd="slow" advTm="15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3C75D5-D92C-5444-B8E5-32E31F9A94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906000" cy="6650182"/>
          </a:xfrm>
          <a:prstGeom prst="rect">
            <a:avLst/>
          </a:prstGeom>
        </p:spPr>
      </p:pic>
      <p:pic>
        <p:nvPicPr>
          <p:cNvPr id="2" name="Audio 1">
            <a:hlinkClick r:id="" action="ppaction://media"/>
            <a:extLst>
              <a:ext uri="{FF2B5EF4-FFF2-40B4-BE49-F238E27FC236}">
                <a16:creationId xmlns:a16="http://schemas.microsoft.com/office/drawing/2014/main" id="{C37C8FCD-ABEB-8E41-8D80-B8FC8BCEEE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77300" y="5829300"/>
            <a:ext cx="812800" cy="812800"/>
          </a:xfrm>
          <a:prstGeom prst="rect">
            <a:avLst/>
          </a:prstGeom>
        </p:spPr>
      </p:pic>
    </p:spTree>
    <p:extLst>
      <p:ext uri="{BB962C8B-B14F-4D97-AF65-F5344CB8AC3E}">
        <p14:creationId xmlns:p14="http://schemas.microsoft.com/office/powerpoint/2010/main" val="2047610657"/>
      </p:ext>
    </p:extLst>
  </p:cSld>
  <p:clrMapOvr>
    <a:masterClrMapping/>
  </p:clrMapOvr>
  <mc:AlternateContent xmlns:mc="http://schemas.openxmlformats.org/markup-compatibility/2006" xmlns:p14="http://schemas.microsoft.com/office/powerpoint/2010/main">
    <mc:Choice Requires="p14">
      <p:transition spd="slow" p14:dur="2000" advTm="70045"/>
    </mc:Choice>
    <mc:Fallback xmlns="">
      <p:transition spd="slow" advTm="70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4C5611-C61F-024A-AC1B-94C603411D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808716" cy="6858000"/>
          </a:xfrm>
          <a:prstGeom prst="rect">
            <a:avLst/>
          </a:prstGeom>
        </p:spPr>
      </p:pic>
      <p:pic>
        <p:nvPicPr>
          <p:cNvPr id="8" name="Picture 7">
            <a:extLst>
              <a:ext uri="{FF2B5EF4-FFF2-40B4-BE49-F238E27FC236}">
                <a16:creationId xmlns:a16="http://schemas.microsoft.com/office/drawing/2014/main" id="{96B0EAE6-F65A-3240-A985-824FAA3E89B6}"/>
              </a:ext>
            </a:extLst>
          </p:cNvPr>
          <p:cNvPicPr>
            <a:picLocks noChangeAspect="1"/>
          </p:cNvPicPr>
          <p:nvPr/>
        </p:nvPicPr>
        <p:blipFill rotWithShape="1">
          <a:blip r:embed="rId5"/>
          <a:srcRect l="31312" t="21876" r="36264" b="16193"/>
          <a:stretch/>
        </p:blipFill>
        <p:spPr>
          <a:xfrm>
            <a:off x="6005983" y="0"/>
            <a:ext cx="3354326" cy="3602183"/>
          </a:xfrm>
          <a:prstGeom prst="rect">
            <a:avLst/>
          </a:prstGeom>
        </p:spPr>
      </p:pic>
      <p:sp>
        <p:nvSpPr>
          <p:cNvPr id="9" name="TextBox 8">
            <a:extLst>
              <a:ext uri="{FF2B5EF4-FFF2-40B4-BE49-F238E27FC236}">
                <a16:creationId xmlns:a16="http://schemas.microsoft.com/office/drawing/2014/main" id="{2E18DC48-044D-334F-81D7-4BB0717E6F0F}"/>
              </a:ext>
            </a:extLst>
          </p:cNvPr>
          <p:cNvSpPr txBox="1"/>
          <p:nvPr/>
        </p:nvSpPr>
        <p:spPr>
          <a:xfrm>
            <a:off x="6071830" y="3718396"/>
            <a:ext cx="3288479" cy="1569660"/>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Gretel cried but she could not save Hansel yet.</a:t>
            </a:r>
            <a:endParaRPr lang="en-US" sz="4000" dirty="0">
              <a:latin typeface="Arial" panose="020B0604020202020204" pitchFamily="34" charset="0"/>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10D9F3B5-45F0-C94E-8C86-8D73564621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77300" y="5829300"/>
            <a:ext cx="812800" cy="812800"/>
          </a:xfrm>
          <a:prstGeom prst="rect">
            <a:avLst/>
          </a:prstGeom>
        </p:spPr>
      </p:pic>
    </p:spTree>
    <p:extLst>
      <p:ext uri="{BB962C8B-B14F-4D97-AF65-F5344CB8AC3E}">
        <p14:creationId xmlns:p14="http://schemas.microsoft.com/office/powerpoint/2010/main" val="2086104884"/>
      </p:ext>
    </p:extLst>
  </p:cSld>
  <p:clrMapOvr>
    <a:masterClrMapping/>
  </p:clrMapOvr>
  <mc:AlternateContent xmlns:mc="http://schemas.openxmlformats.org/markup-compatibility/2006" xmlns:p14="http://schemas.microsoft.com/office/powerpoint/2010/main">
    <mc:Choice Requires="p14">
      <p:transition spd="slow" p14:dur="2000" advTm="89385"/>
    </mc:Choice>
    <mc:Fallback xmlns="">
      <p:transition spd="slow" advTm="89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65B349-18D0-FE4D-871D-B70E472B072A}"/>
              </a:ext>
            </a:extLst>
          </p:cNvPr>
          <p:cNvPicPr>
            <a:picLocks noChangeAspect="1"/>
          </p:cNvPicPr>
          <p:nvPr/>
        </p:nvPicPr>
        <p:blipFill rotWithShape="1">
          <a:blip r:embed="rId4"/>
          <a:srcRect l="33762" t="11459" r="30886" b="15814"/>
          <a:stretch/>
        </p:blipFill>
        <p:spPr>
          <a:xfrm>
            <a:off x="6638749" y="173403"/>
            <a:ext cx="3114388" cy="3602183"/>
          </a:xfrm>
          <a:prstGeom prst="rect">
            <a:avLst/>
          </a:prstGeom>
        </p:spPr>
      </p:pic>
      <p:pic>
        <p:nvPicPr>
          <p:cNvPr id="3" name="Picture 2">
            <a:extLst>
              <a:ext uri="{FF2B5EF4-FFF2-40B4-BE49-F238E27FC236}">
                <a16:creationId xmlns:a16="http://schemas.microsoft.com/office/drawing/2014/main" id="{5CCFE10B-FD63-FB4C-B5C6-8CDB1DA1D9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6497053" cy="6858000"/>
          </a:xfrm>
          <a:prstGeom prst="rect">
            <a:avLst/>
          </a:prstGeom>
        </p:spPr>
      </p:pic>
      <p:pic>
        <p:nvPicPr>
          <p:cNvPr id="2" name="Audio 1">
            <a:hlinkClick r:id="" action="ppaction://media"/>
            <a:extLst>
              <a:ext uri="{FF2B5EF4-FFF2-40B4-BE49-F238E27FC236}">
                <a16:creationId xmlns:a16="http://schemas.microsoft.com/office/drawing/2014/main" id="{3E408C1A-7F75-9044-89C4-D0310A7898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77300" y="5829300"/>
            <a:ext cx="812800" cy="812800"/>
          </a:xfrm>
          <a:prstGeom prst="rect">
            <a:avLst/>
          </a:prstGeom>
        </p:spPr>
      </p:pic>
    </p:spTree>
    <p:extLst>
      <p:ext uri="{BB962C8B-B14F-4D97-AF65-F5344CB8AC3E}">
        <p14:creationId xmlns:p14="http://schemas.microsoft.com/office/powerpoint/2010/main" val="2529301664"/>
      </p:ext>
    </p:extLst>
  </p:cSld>
  <p:clrMapOvr>
    <a:masterClrMapping/>
  </p:clrMapOvr>
  <mc:AlternateContent xmlns:mc="http://schemas.openxmlformats.org/markup-compatibility/2006" xmlns:p14="http://schemas.microsoft.com/office/powerpoint/2010/main">
    <mc:Choice Requires="p14">
      <p:transition spd="slow" p14:dur="2000" advTm="62735"/>
    </mc:Choice>
    <mc:Fallback xmlns="">
      <p:transition spd="slow" advTm="62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9DE1BC-56E8-234C-A643-D11010C15D75}"/>
              </a:ext>
            </a:extLst>
          </p:cNvPr>
          <p:cNvPicPr>
            <a:picLocks noChangeAspect="1"/>
          </p:cNvPicPr>
          <p:nvPr/>
        </p:nvPicPr>
        <p:blipFill rotWithShape="1">
          <a:blip r:embed="rId4"/>
          <a:srcRect l="31206" t="12026" r="30993" b="16762"/>
          <a:stretch/>
        </p:blipFill>
        <p:spPr>
          <a:xfrm>
            <a:off x="0" y="3608866"/>
            <a:ext cx="3067665" cy="3249133"/>
          </a:xfrm>
          <a:prstGeom prst="rect">
            <a:avLst/>
          </a:prstGeom>
        </p:spPr>
      </p:pic>
      <p:pic>
        <p:nvPicPr>
          <p:cNvPr id="5" name="Picture 4">
            <a:extLst>
              <a:ext uri="{FF2B5EF4-FFF2-40B4-BE49-F238E27FC236}">
                <a16:creationId xmlns:a16="http://schemas.microsoft.com/office/drawing/2014/main" id="{EFB4C326-BBCF-134C-A790-F8B87783D5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067665" cy="3571939"/>
          </a:xfrm>
          <a:prstGeom prst="rect">
            <a:avLst/>
          </a:prstGeom>
        </p:spPr>
      </p:pic>
      <p:sp>
        <p:nvSpPr>
          <p:cNvPr id="8" name="Rectangle 7">
            <a:extLst>
              <a:ext uri="{FF2B5EF4-FFF2-40B4-BE49-F238E27FC236}">
                <a16:creationId xmlns:a16="http://schemas.microsoft.com/office/drawing/2014/main" id="{9CD7B46A-C0FB-8F4A-87C6-D2B1F7FBA10C}"/>
              </a:ext>
            </a:extLst>
          </p:cNvPr>
          <p:cNvSpPr/>
          <p:nvPr/>
        </p:nvSpPr>
        <p:spPr>
          <a:xfrm>
            <a:off x="3258164" y="0"/>
            <a:ext cx="6647835" cy="6001643"/>
          </a:xfrm>
          <a:prstGeom prst="rect">
            <a:avLst/>
          </a:prstGeom>
        </p:spPr>
        <p:txBody>
          <a:bodyPr wrap="square">
            <a:spAutoFit/>
          </a:bodyPr>
          <a:lstStyle/>
          <a:p>
            <a:r>
              <a:rPr lang="en-US" sz="3200" dirty="0">
                <a:solidFill>
                  <a:prstClr val="black"/>
                </a:solidFill>
                <a:latin typeface="Arial" panose="020B0604020202020204" pitchFamily="34" charset="0"/>
                <a:cs typeface="Arial" panose="020B0604020202020204" pitchFamily="34" charset="0"/>
              </a:rPr>
              <a:t>Hansel and Gretel searched through the house and filled their pockets with all her gold and all her jewels. They left the house and began their journey home. Eventually they arrived home. Their father was waiting for them and their stepmother had died! The gold and jewels meant that the family would never be hungry again and they lived happily ever after in their little house.</a:t>
            </a:r>
            <a:endParaRPr lang="en-GB" dirty="0"/>
          </a:p>
        </p:txBody>
      </p:sp>
      <p:pic>
        <p:nvPicPr>
          <p:cNvPr id="2" name="Audio 1">
            <a:hlinkClick r:id="" action="ppaction://media"/>
            <a:extLst>
              <a:ext uri="{FF2B5EF4-FFF2-40B4-BE49-F238E27FC236}">
                <a16:creationId xmlns:a16="http://schemas.microsoft.com/office/drawing/2014/main" id="{A36D5F63-DED9-D946-83E4-B23B247C8A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77300" y="5829300"/>
            <a:ext cx="812800" cy="812800"/>
          </a:xfrm>
          <a:prstGeom prst="rect">
            <a:avLst/>
          </a:prstGeom>
        </p:spPr>
      </p:pic>
    </p:spTree>
    <p:extLst>
      <p:ext uri="{BB962C8B-B14F-4D97-AF65-F5344CB8AC3E}">
        <p14:creationId xmlns:p14="http://schemas.microsoft.com/office/powerpoint/2010/main" val="3749473110"/>
      </p:ext>
    </p:extLst>
  </p:cSld>
  <p:clrMapOvr>
    <a:masterClrMapping/>
  </p:clrMapOvr>
  <mc:AlternateContent xmlns:mc="http://schemas.openxmlformats.org/markup-compatibility/2006" xmlns:p14="http://schemas.microsoft.com/office/powerpoint/2010/main">
    <mc:Choice Requires="p14">
      <p:transition spd="slow" p14:dur="2000" advTm="26642"/>
    </mc:Choice>
    <mc:Fallback xmlns="">
      <p:transition spd="slow" advTm="26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381</TotalTime>
  <Words>339</Words>
  <Application>Microsoft Office PowerPoint</Application>
  <PresentationFormat>A4 Paper (210x297 mm)</PresentationFormat>
  <Paragraphs>34</Paragraphs>
  <Slides>10</Slides>
  <Notes>1</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 Shona</dc:creator>
  <cp:lastModifiedBy>Linda Hall</cp:lastModifiedBy>
  <cp:revision>36</cp:revision>
  <dcterms:created xsi:type="dcterms:W3CDTF">2021-01-12T12:51:38Z</dcterms:created>
  <dcterms:modified xsi:type="dcterms:W3CDTF">2021-01-23T20:03:22Z</dcterms:modified>
</cp:coreProperties>
</file>