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sldIdLst>
    <p:sldId id="257" r:id="rId2"/>
    <p:sldId id="258" r:id="rId3"/>
    <p:sldId id="259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1" r:id="rId12"/>
    <p:sldId id="26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3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2996C-4895-4617-9446-B65897AA2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A9AD75-CD90-4BA6-99FD-37E6CE9D20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D7DF8C-0D6F-4F12-8D31-3EC613014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024A-00E5-4565-A4CF-3B5B3C60E7CE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577AC-D896-4B0D-AE16-AB4812903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CAEFD-8914-44EA-A063-65C095BF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E48A-B6B1-4140-8457-F53D42E634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9687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DBA0-2F11-43CF-A714-268F49F4D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85AEC5-0A51-47F6-90CA-57C3CBEB9F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F1FAD-D83C-4295-A042-0A3B3D330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024A-00E5-4565-A4CF-3B5B3C60E7CE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12032-A025-4B55-8553-442A13C13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4D449-CE3C-4B4B-AFB1-481B1A6E8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E48A-B6B1-4140-8457-F53D42E634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2062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4B0605-0A36-4D74-B108-BEEBE51242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D5429C-B376-446B-BDD9-69119C020A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9AAE3-D381-4737-9A44-8A600CE71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024A-00E5-4565-A4CF-3B5B3C60E7CE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031B7-7507-4EC0-9CCC-19BE1EA40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78E91-5480-48F5-B7B8-C9D219522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E48A-B6B1-4140-8457-F53D42E634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816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E6987-4EF7-472D-A0F7-00FB92CB7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DF602-7FD4-44FA-9522-5680F96C2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55BB9-72E0-4978-A68B-A10643C58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024A-00E5-4565-A4CF-3B5B3C60E7CE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2B882-A7EA-4072-996F-DF8D98918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AB5C0-9F6A-4BF7-98EE-467B5A7DC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E48A-B6B1-4140-8457-F53D42E634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9995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D412F-D73A-45F9-B206-2C7334D45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4AF5E-8347-4C9F-A720-3770A0EB5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F5F5A-B02E-4CB3-BC93-EA193D4D5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024A-00E5-4565-A4CF-3B5B3C60E7CE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A8A882-784E-423E-A4B5-38EF9B713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C85B3-B283-4FE9-A732-EB8AA733D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E48A-B6B1-4140-8457-F53D42E634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0884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08D05-F893-4B8C-8E25-3B9CA542D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65860-7F9E-4E65-947F-8EC6D7CCD3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706A7C-3BFB-402A-835F-C367ED2DFC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E14B73-D73B-4665-AB4F-715BFC96A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024A-00E5-4565-A4CF-3B5B3C60E7CE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3619F9-690D-41EE-A4E4-D14728582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FF5FE0-9B52-47B1-96A7-04234568A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E48A-B6B1-4140-8457-F53D42E634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9502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734-6F41-4C2D-8E1E-FD2DEAE87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B5DE5E-87F7-4BC8-B5AB-DD797D2AD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0AA8B0-4066-4212-B30B-8C411BF81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84A719-F957-4081-9608-ABB25B762D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34BE29-6592-4E2A-B4E8-FFC38441E6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AFA83D-C9C8-4D9F-9BCA-80C5D6953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024A-00E5-4565-A4CF-3B5B3C60E7CE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96D206-7C09-49FB-B055-8779C77A8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92D63C-4075-4C16-B5F2-9DE0A59BA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E48A-B6B1-4140-8457-F53D42E634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2776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8C62C-E343-4632-B273-A851BAC87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1634AB-F5D8-44FC-9A11-CB6C3A78F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024A-00E5-4565-A4CF-3B5B3C60E7CE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383F68-EAD3-4BD8-B458-30749ADA6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99FD5B-CC97-4587-B17A-2936C143A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E48A-B6B1-4140-8457-F53D42E634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9842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7A8F2D-65D9-4C5A-91E6-49639BDB2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024A-00E5-4565-A4CF-3B5B3C60E7CE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2BC32D-E9AA-44ED-8E02-2DCB66DB8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1C852A-C834-4078-A3B1-64721C9F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E48A-B6B1-4140-8457-F53D42E634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754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8EDD7-16DD-471A-90D9-80E238120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927DF-E10E-499D-ADB7-4A75083D5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9D5FD6-7848-43E8-AAD6-E0348FB8C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C413C2-0095-407F-BA50-B230DC11A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024A-00E5-4565-A4CF-3B5B3C60E7CE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75B1ED-DDAD-487D-829C-A9D40983D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2F8F9-63FB-4B1F-B51E-0B2B04691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E48A-B6B1-4140-8457-F53D42E634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4854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0CEA7-CF64-4EF5-8966-1E4685467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4B6FDC-E47D-497E-AF8E-C24916AA89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870B1F-775D-4EF3-8D5E-7DF06BEC9A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6F7A3B-BF13-4FB5-9118-1AC66C03F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024A-00E5-4565-A4CF-3B5B3C60E7CE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6E102C-0BBB-411A-8D6F-6F5ED20D8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0501B-2AA9-4B2A-B674-C8EBE43D9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E48A-B6B1-4140-8457-F53D42E634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424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E63ECD-6F6A-4C77-B581-1D0E04828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26891F-3B06-4A3F-9F46-146E737A9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5F37D-8053-4823-816D-0B17ED597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8024A-00E5-4565-A4CF-3B5B3C60E7CE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E409A-5720-4C26-866B-F489B24332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AD3CF-F89A-4916-898A-1ECC6D0716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2E48A-B6B1-4140-8457-F53D42E634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253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CE3142-6E32-4969-A744-E6309F287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7431" y="643467"/>
            <a:ext cx="5557137" cy="557106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509171-900A-4C15-BC2C-39F228CCA5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52127E-DD8D-4789-9BE5-67282C8823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6233" y="794970"/>
            <a:ext cx="5439534" cy="526806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F856E4-CBEE-49D8-A977-7AA46E3B8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4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D47D59-3BD6-4E99-9542-4BB586CDAD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4812" y="856891"/>
            <a:ext cx="5382376" cy="514421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0F2B878-35B4-4DCA-A6E4-29BAF464AD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9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8A7534-85E1-4E1D-9338-1722E81876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7707" y="752101"/>
            <a:ext cx="5096586" cy="5353797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C25ED4-D80A-4375-BC6D-8D4D97D0A5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0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12786-279D-4668-B1E5-2F0893D635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7069" y="643467"/>
            <a:ext cx="5417861" cy="557106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57750C9-D6F3-4B4C-A0CD-6F047BD658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5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95FED1-75FD-499C-BEBD-95BCCB900D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2330" y="643467"/>
            <a:ext cx="5627340" cy="557106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DADB9B6-5B14-4687-81DF-9D9099F7EC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7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E400BF-75C9-4246-979A-9E5E95D91C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1359" y="643467"/>
            <a:ext cx="5529282" cy="557106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7DC070-2FA9-4A51-A535-9A50FDF7C8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0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F6F248-A22E-42A0-B999-3722F68D76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5286" y="643467"/>
            <a:ext cx="5501427" cy="557106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3B8D256-E941-498A-AE99-706EBBF54A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5ECD9F-D5C9-4855-9B5E-50E1F93F6B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6469" y="643467"/>
            <a:ext cx="5599061" cy="557106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7CE174-B27F-4FF0-8FC9-0AFE17CF9C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74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2C6E74-7C6E-408C-8254-3F9A62E5C6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2330" y="643467"/>
            <a:ext cx="5627340" cy="557106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072DDDF-E796-4D57-97EA-38B61029B3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2318" y="3185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60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070EF7-6658-423C-8E3D-A21C4BF690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7627" y="561575"/>
            <a:ext cx="5696745" cy="573485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DFB8407-B015-4C2A-BD79-49C249FBF4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5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B562FC-2D60-4761-B5C9-7180AA0331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2970" y="1066470"/>
            <a:ext cx="4906060" cy="472505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AD540ED-AA9A-4B29-8B50-D60A67330D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0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</TotalTime>
  <Words>0</Words>
  <Application>Microsoft Office PowerPoint</Application>
  <PresentationFormat>Widescreen</PresentationFormat>
  <Paragraphs>0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Barbara Marr</dc:creator>
  <cp:lastModifiedBy>Linda Hall</cp:lastModifiedBy>
  <cp:revision>7</cp:revision>
  <dcterms:created xsi:type="dcterms:W3CDTF">2021-01-20T13:03:48Z</dcterms:created>
  <dcterms:modified xsi:type="dcterms:W3CDTF">2021-02-28T15:42:27Z</dcterms:modified>
</cp:coreProperties>
</file>