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79" r:id="rId5"/>
    <p:sldId id="277" r:id="rId6"/>
    <p:sldId id="275" r:id="rId7"/>
    <p:sldId id="276" r:id="rId8"/>
    <p:sldId id="280" r:id="rId9"/>
    <p:sldId id="281" r:id="rId10"/>
    <p:sldId id="282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15" y="263978"/>
            <a:ext cx="8503376" cy="644195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4"/>
    </mc:Choice>
    <mc:Fallback>
      <p:transition spd="slow" advTm="6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10" y="226014"/>
            <a:ext cx="8533756" cy="647523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77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1"/>
    </mc:Choice>
    <mc:Fallback>
      <p:transition spd="slow" advTm="4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" y="313509"/>
            <a:ext cx="114822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type of animal is a Welsh Cob?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a horse drink when it is born? 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you do if a horse is ill? 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Why are horses good at sport?</a:t>
            </a:r>
          </a:p>
          <a:p>
            <a:pPr marL="742950" indent="-742950">
              <a:buAutoNum type="arabicPeriod"/>
            </a:pP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What jobs can horses do? </a:t>
            </a:r>
          </a:p>
          <a:p>
            <a:pPr marL="742950" indent="-742950">
              <a:buAutoNum type="arabicPeriod"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9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2"/>
    </mc:Choice>
    <mc:Fallback>
      <p:transition spd="slow" advTm="5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Audio 3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54"/>
    </mc:Choice>
    <mc:Fallback>
      <p:transition spd="slow" advTm="35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83"/>
    </mc:Choice>
    <mc:Fallback>
      <p:transition spd="slow" advTm="20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" y="389844"/>
            <a:ext cx="9516972" cy="626727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5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80"/>
    </mc:Choice>
    <mc:Fallback>
      <p:transition spd="slow" advTm="2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61" y="227239"/>
            <a:ext cx="8187519" cy="636950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83"/>
    </mc:Choice>
    <mc:Fallback>
      <p:transition spd="slow" advTm="15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74" y="291328"/>
            <a:ext cx="8060192" cy="624947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5"/>
    </mc:Choice>
    <mc:Fallback>
      <p:transition spd="slow" advTm="12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6" y="266427"/>
            <a:ext cx="8135031" cy="624993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86"/>
    </mc:Choice>
    <mc:Fallback>
      <p:transition spd="slow" advTm="8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9" y="1302007"/>
            <a:ext cx="11724730" cy="439897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7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48"/>
    </mc:Choice>
    <mc:Fallback>
      <p:transition spd="slow" advTm="10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1213789"/>
            <a:ext cx="11959862" cy="448719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0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7"/>
    </mc:Choice>
    <mc:Fallback>
      <p:transition spd="slow" advTm="16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|1.4|1.5|1.2|1.4|1.3|1.4|1.3|1.2|1.2|2.1|1.3|1|1.1|1|1.1|1.4|1|1.9|1|0.7|1.3|1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1.1|0.9|1.4|1|1|1.1|1|0.8|1.4|0.8|1.1|0.8|0.9|1|1.3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128</Words>
  <Application>Microsoft Office PowerPoint</Application>
  <PresentationFormat>Widescreen</PresentationFormat>
  <Paragraphs>105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Browning, Bethany</cp:lastModifiedBy>
  <cp:revision>32</cp:revision>
  <dcterms:created xsi:type="dcterms:W3CDTF">2021-01-12T11:25:37Z</dcterms:created>
  <dcterms:modified xsi:type="dcterms:W3CDTF">2021-02-23T14:09:25Z</dcterms:modified>
</cp:coreProperties>
</file>